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4.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9" r:id="rId1"/>
    <p:sldMasterId id="2147483683" r:id="rId2"/>
    <p:sldMasterId id="2147483695" r:id="rId3"/>
    <p:sldMasterId id="2147483707" r:id="rId4"/>
    <p:sldMasterId id="2147483719" r:id="rId5"/>
  </p:sldMasterIdLst>
  <p:notesMasterIdLst>
    <p:notesMasterId r:id="rId24"/>
  </p:notesMasterIdLst>
  <p:handoutMasterIdLst>
    <p:handoutMasterId r:id="rId25"/>
  </p:handoutMasterIdLst>
  <p:sldIdLst>
    <p:sldId id="256" r:id="rId6"/>
    <p:sldId id="341" r:id="rId7"/>
    <p:sldId id="356" r:id="rId8"/>
    <p:sldId id="342" r:id="rId9"/>
    <p:sldId id="343" r:id="rId10"/>
    <p:sldId id="344" r:id="rId11"/>
    <p:sldId id="345" r:id="rId12"/>
    <p:sldId id="346" r:id="rId13"/>
    <p:sldId id="347" r:id="rId14"/>
    <p:sldId id="348" r:id="rId15"/>
    <p:sldId id="349" r:id="rId16"/>
    <p:sldId id="350" r:id="rId17"/>
    <p:sldId id="351" r:id="rId18"/>
    <p:sldId id="352" r:id="rId19"/>
    <p:sldId id="353" r:id="rId20"/>
    <p:sldId id="354" r:id="rId21"/>
    <p:sldId id="355" r:id="rId22"/>
    <p:sldId id="340" r:id="rId23"/>
  </p:sldIdLst>
  <p:sldSz cx="9144000" cy="6858000" type="screen4x3"/>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447675"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rial"/>
        <a:ea typeface="Arial"/>
        <a:cs typeface="Arial"/>
        <a:sym typeface="Arial"/>
      </a:defRPr>
    </a:lvl1pPr>
    <a:lvl2pPr marL="0" marR="0" indent="455612" algn="l" defTabSz="447675"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rial"/>
        <a:ea typeface="Arial"/>
        <a:cs typeface="Arial"/>
        <a:sym typeface="Arial"/>
      </a:defRPr>
    </a:lvl2pPr>
    <a:lvl3pPr marL="0" marR="0" indent="912812" algn="l" defTabSz="447675"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rial"/>
        <a:ea typeface="Arial"/>
        <a:cs typeface="Arial"/>
        <a:sym typeface="Arial"/>
      </a:defRPr>
    </a:lvl3pPr>
    <a:lvl4pPr marL="0" marR="0" indent="1370012" algn="l" defTabSz="447675"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rial"/>
        <a:ea typeface="Arial"/>
        <a:cs typeface="Arial"/>
        <a:sym typeface="Arial"/>
      </a:defRPr>
    </a:lvl4pPr>
    <a:lvl5pPr marL="0" marR="0" indent="1827213" algn="l" defTabSz="447675"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rial"/>
        <a:ea typeface="Arial"/>
        <a:cs typeface="Arial"/>
        <a:sym typeface="Arial"/>
      </a:defRPr>
    </a:lvl5pPr>
    <a:lvl6pPr marL="0" marR="0" indent="2286000" algn="l" defTabSz="447675"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rial"/>
        <a:ea typeface="Arial"/>
        <a:cs typeface="Arial"/>
        <a:sym typeface="Arial"/>
      </a:defRPr>
    </a:lvl6pPr>
    <a:lvl7pPr marL="0" marR="0" indent="2743200" algn="l" defTabSz="447675"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rial"/>
        <a:ea typeface="Arial"/>
        <a:cs typeface="Arial"/>
        <a:sym typeface="Arial"/>
      </a:defRPr>
    </a:lvl7pPr>
    <a:lvl8pPr marL="0" marR="0" indent="3200400" algn="l" defTabSz="447675"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rial"/>
        <a:ea typeface="Arial"/>
        <a:cs typeface="Arial"/>
        <a:sym typeface="Arial"/>
      </a:defRPr>
    </a:lvl8pPr>
    <a:lvl9pPr marL="0" marR="0" indent="3657600" algn="l" defTabSz="447675"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1E1E1E"/>
    <a:srgbClr val="00693C"/>
    <a:srgbClr val="A7193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F2E8D0B-0953-8946-85C2-20F2B43DFB4E}" v="2" dt="2022-05-31T09:40:20.874"/>
  </p1510:revLst>
</p1510:revInfo>
</file>

<file path=ppt/tableStyles.xml><?xml version="1.0" encoding="utf-8"?>
<a:tblStyleLst xmlns:a="http://schemas.openxmlformats.org/drawingml/2006/main" def="{5940675A-B579-460E-94D1-54222C63F5DA}">
  <a:tblStyle styleId="{4C3C2611-4C71-4FC5-86AE-919BDF0F9419}" styleName="">
    <a:tblBg/>
    <a:wholeTbl>
      <a:tcTxStyle b="on" i="on">
        <a:font>
          <a:latin typeface="Arial"/>
          <a:ea typeface="Arial"/>
          <a:cs typeface="Arial"/>
        </a:font>
        <a:srgbClr val="000000"/>
      </a:tcTxStyle>
      <a:tcStyle>
        <a:tcBdr>
          <a:left>
            <a:ln w="12700" cap="flat">
              <a:solidFill>
                <a:schemeClr val="accent3">
                  <a:lumOff val="44000"/>
                </a:schemeClr>
              </a:solidFill>
              <a:prstDash val="solid"/>
              <a:bevel/>
            </a:ln>
          </a:left>
          <a:right>
            <a:ln w="12700" cap="flat">
              <a:solidFill>
                <a:schemeClr val="accent3">
                  <a:lumOff val="44000"/>
                </a:schemeClr>
              </a:solidFill>
              <a:prstDash val="solid"/>
              <a:bevel/>
            </a:ln>
          </a:right>
          <a:top>
            <a:ln w="12700" cap="flat">
              <a:solidFill>
                <a:schemeClr val="accent3">
                  <a:lumOff val="44000"/>
                </a:schemeClr>
              </a:solidFill>
              <a:prstDash val="solid"/>
              <a:bevel/>
            </a:ln>
          </a:top>
          <a:bottom>
            <a:ln w="12700" cap="flat">
              <a:solidFill>
                <a:schemeClr val="accent3">
                  <a:lumOff val="44000"/>
                </a:schemeClr>
              </a:solidFill>
              <a:prstDash val="solid"/>
              <a:bevel/>
            </a:ln>
          </a:bottom>
          <a:insideH>
            <a:ln w="12700" cap="flat">
              <a:solidFill>
                <a:schemeClr val="accent3">
                  <a:lumOff val="44000"/>
                </a:schemeClr>
              </a:solidFill>
              <a:prstDash val="solid"/>
              <a:bevel/>
            </a:ln>
          </a:insideH>
          <a:insideV>
            <a:ln w="12700" cap="flat">
              <a:solidFill>
                <a:schemeClr val="accent3">
                  <a:lumOff val="44000"/>
                </a:schemeClr>
              </a:solidFill>
              <a:prstDash val="solid"/>
              <a:bevel/>
            </a:ln>
          </a:insideV>
        </a:tcBdr>
        <a:fill>
          <a:solidFill>
            <a:srgbClr val="E7F3F4"/>
          </a:solidFill>
        </a:fill>
      </a:tcStyle>
    </a:wholeTbl>
    <a:band2H>
      <a:tcTxStyle/>
      <a:tcStyle>
        <a:tcBdr/>
        <a:fill>
          <a:solidFill>
            <a:srgbClr val="F3F9FA"/>
          </a:solidFill>
        </a:fill>
      </a:tcStyle>
    </a:band2H>
    <a:firstCol>
      <a:tcTxStyle b="on" i="on">
        <a:font>
          <a:latin typeface="Arial"/>
          <a:ea typeface="Arial"/>
          <a:cs typeface="Arial"/>
        </a:font>
        <a:schemeClr val="accent3">
          <a:lumOff val="44000"/>
        </a:schemeClr>
      </a:tcTxStyle>
      <a:tcStyle>
        <a:tcBdr>
          <a:left>
            <a:ln w="12700" cap="flat">
              <a:solidFill>
                <a:schemeClr val="accent3">
                  <a:lumOff val="44000"/>
                </a:schemeClr>
              </a:solidFill>
              <a:prstDash val="solid"/>
              <a:bevel/>
            </a:ln>
          </a:left>
          <a:right>
            <a:ln w="12700" cap="flat">
              <a:solidFill>
                <a:schemeClr val="accent3">
                  <a:lumOff val="44000"/>
                </a:schemeClr>
              </a:solidFill>
              <a:prstDash val="solid"/>
              <a:bevel/>
            </a:ln>
          </a:right>
          <a:top>
            <a:ln w="12700" cap="flat">
              <a:solidFill>
                <a:schemeClr val="accent3">
                  <a:lumOff val="44000"/>
                </a:schemeClr>
              </a:solidFill>
              <a:prstDash val="solid"/>
              <a:bevel/>
            </a:ln>
          </a:top>
          <a:bottom>
            <a:ln w="12700" cap="flat">
              <a:solidFill>
                <a:schemeClr val="accent3">
                  <a:lumOff val="44000"/>
                </a:schemeClr>
              </a:solidFill>
              <a:prstDash val="solid"/>
              <a:bevel/>
            </a:ln>
          </a:bottom>
          <a:insideH>
            <a:ln w="12700" cap="flat">
              <a:solidFill>
                <a:schemeClr val="accent3">
                  <a:lumOff val="44000"/>
                </a:schemeClr>
              </a:solidFill>
              <a:prstDash val="solid"/>
              <a:bevel/>
            </a:ln>
          </a:insideH>
          <a:insideV>
            <a:ln w="12700" cap="flat">
              <a:solidFill>
                <a:schemeClr val="accent3">
                  <a:lumOff val="44000"/>
                </a:schemeClr>
              </a:solidFill>
              <a:prstDash val="solid"/>
              <a:bevel/>
            </a:ln>
          </a:insideV>
        </a:tcBdr>
        <a:fill>
          <a:solidFill>
            <a:schemeClr val="accent1"/>
          </a:solidFill>
        </a:fill>
      </a:tcStyle>
    </a:firstCol>
    <a:lastRow>
      <a:tcTxStyle b="on" i="on">
        <a:font>
          <a:latin typeface="Arial"/>
          <a:ea typeface="Arial"/>
          <a:cs typeface="Arial"/>
        </a:font>
        <a:schemeClr val="accent3">
          <a:lumOff val="44000"/>
        </a:schemeClr>
      </a:tcTxStyle>
      <a:tcStyle>
        <a:tcBdr>
          <a:left>
            <a:ln w="12700" cap="flat">
              <a:solidFill>
                <a:schemeClr val="accent3">
                  <a:lumOff val="44000"/>
                </a:schemeClr>
              </a:solidFill>
              <a:prstDash val="solid"/>
              <a:bevel/>
            </a:ln>
          </a:left>
          <a:right>
            <a:ln w="12700" cap="flat">
              <a:solidFill>
                <a:schemeClr val="accent3">
                  <a:lumOff val="44000"/>
                </a:schemeClr>
              </a:solidFill>
              <a:prstDash val="solid"/>
              <a:bevel/>
            </a:ln>
          </a:right>
          <a:top>
            <a:ln w="38100" cap="flat">
              <a:solidFill>
                <a:schemeClr val="accent3">
                  <a:lumOff val="44000"/>
                </a:schemeClr>
              </a:solidFill>
              <a:prstDash val="solid"/>
              <a:bevel/>
            </a:ln>
          </a:top>
          <a:bottom>
            <a:ln w="12700" cap="flat">
              <a:solidFill>
                <a:schemeClr val="accent3">
                  <a:lumOff val="44000"/>
                </a:schemeClr>
              </a:solidFill>
              <a:prstDash val="solid"/>
              <a:bevel/>
            </a:ln>
          </a:bottom>
          <a:insideH>
            <a:ln w="12700" cap="flat">
              <a:solidFill>
                <a:schemeClr val="accent3">
                  <a:lumOff val="44000"/>
                </a:schemeClr>
              </a:solidFill>
              <a:prstDash val="solid"/>
              <a:bevel/>
            </a:ln>
          </a:insideH>
          <a:insideV>
            <a:ln w="12700" cap="flat">
              <a:solidFill>
                <a:schemeClr val="accent3">
                  <a:lumOff val="44000"/>
                </a:schemeClr>
              </a:solidFill>
              <a:prstDash val="solid"/>
              <a:bevel/>
            </a:ln>
          </a:insideV>
        </a:tcBdr>
        <a:fill>
          <a:solidFill>
            <a:schemeClr val="accent1"/>
          </a:solidFill>
        </a:fill>
      </a:tcStyle>
    </a:lastRow>
    <a:firstRow>
      <a:tcTxStyle b="on" i="on">
        <a:font>
          <a:latin typeface="Arial"/>
          <a:ea typeface="Arial"/>
          <a:cs typeface="Arial"/>
        </a:font>
        <a:schemeClr val="accent3">
          <a:lumOff val="44000"/>
        </a:schemeClr>
      </a:tcTxStyle>
      <a:tcStyle>
        <a:tcBdr>
          <a:left>
            <a:ln w="12700" cap="flat">
              <a:solidFill>
                <a:schemeClr val="accent3">
                  <a:lumOff val="44000"/>
                </a:schemeClr>
              </a:solidFill>
              <a:prstDash val="solid"/>
              <a:bevel/>
            </a:ln>
          </a:left>
          <a:right>
            <a:ln w="12700" cap="flat">
              <a:solidFill>
                <a:schemeClr val="accent3">
                  <a:lumOff val="44000"/>
                </a:schemeClr>
              </a:solidFill>
              <a:prstDash val="solid"/>
              <a:bevel/>
            </a:ln>
          </a:right>
          <a:top>
            <a:ln w="12700" cap="flat">
              <a:solidFill>
                <a:schemeClr val="accent3">
                  <a:lumOff val="44000"/>
                </a:schemeClr>
              </a:solidFill>
              <a:prstDash val="solid"/>
              <a:bevel/>
            </a:ln>
          </a:top>
          <a:bottom>
            <a:ln w="38100" cap="flat">
              <a:solidFill>
                <a:schemeClr val="accent3">
                  <a:lumOff val="44000"/>
                </a:schemeClr>
              </a:solidFill>
              <a:prstDash val="solid"/>
              <a:bevel/>
            </a:ln>
          </a:bottom>
          <a:insideH>
            <a:ln w="12700" cap="flat">
              <a:solidFill>
                <a:schemeClr val="accent3">
                  <a:lumOff val="44000"/>
                </a:schemeClr>
              </a:solidFill>
              <a:prstDash val="solid"/>
              <a:bevel/>
            </a:ln>
          </a:insideH>
          <a:insideV>
            <a:ln w="12700" cap="flat">
              <a:solidFill>
                <a:schemeClr val="accent3">
                  <a:lumOff val="44000"/>
                </a:schemeClr>
              </a:solidFill>
              <a:prstDash val="solid"/>
              <a:bevel/>
            </a:ln>
          </a:insideV>
        </a:tcBdr>
        <a:fill>
          <a:solidFill>
            <a:schemeClr val="accent1"/>
          </a:solidFill>
        </a:fill>
      </a:tcStyle>
    </a:firstRow>
  </a:tblStyle>
  <a:tblStyle styleId="{C7B018BB-80A7-4F77-B60F-C8B233D01FF8}" styleName="">
    <a:tblBg/>
    <a:wholeTbl>
      <a:tcTxStyle b="on" i="on">
        <a:font>
          <a:latin typeface="Arial"/>
          <a:ea typeface="Arial"/>
          <a:cs typeface="Arial"/>
        </a:font>
        <a:srgbClr val="000000"/>
      </a:tcTxStyle>
      <a:tcStyle>
        <a:tcBdr>
          <a:left>
            <a:ln w="12700" cap="flat">
              <a:solidFill>
                <a:schemeClr val="accent3">
                  <a:lumOff val="44000"/>
                </a:schemeClr>
              </a:solidFill>
              <a:prstDash val="solid"/>
              <a:bevel/>
            </a:ln>
          </a:left>
          <a:right>
            <a:ln w="12700" cap="flat">
              <a:solidFill>
                <a:schemeClr val="accent3">
                  <a:lumOff val="44000"/>
                </a:schemeClr>
              </a:solidFill>
              <a:prstDash val="solid"/>
              <a:bevel/>
            </a:ln>
          </a:right>
          <a:top>
            <a:ln w="12700" cap="flat">
              <a:solidFill>
                <a:schemeClr val="accent3">
                  <a:lumOff val="44000"/>
                </a:schemeClr>
              </a:solidFill>
              <a:prstDash val="solid"/>
              <a:bevel/>
            </a:ln>
          </a:top>
          <a:bottom>
            <a:ln w="12700" cap="flat">
              <a:solidFill>
                <a:schemeClr val="accent3">
                  <a:lumOff val="44000"/>
                </a:schemeClr>
              </a:solidFill>
              <a:prstDash val="solid"/>
              <a:bevel/>
            </a:ln>
          </a:bottom>
          <a:insideH>
            <a:ln w="12700" cap="flat">
              <a:solidFill>
                <a:schemeClr val="accent3">
                  <a:lumOff val="44000"/>
                </a:schemeClr>
              </a:solidFill>
              <a:prstDash val="solid"/>
              <a:bevel/>
            </a:ln>
          </a:insideH>
          <a:insideV>
            <a:ln w="12700" cap="flat">
              <a:solidFill>
                <a:schemeClr val="accent3">
                  <a:lumOff val="44000"/>
                </a:schemeClr>
              </a:solidFill>
              <a:prstDash val="solid"/>
              <a:bevel/>
            </a:ln>
          </a:insideV>
        </a:tcBdr>
        <a:fill>
          <a:solidFill>
            <a:schemeClr val="accent3">
              <a:lumOff val="44000"/>
            </a:schemeClr>
          </a:solidFill>
        </a:fill>
      </a:tcStyle>
    </a:wholeTbl>
    <a:band2H>
      <a:tcTxStyle/>
      <a:tcStyle>
        <a:tcBdr/>
        <a:fill>
          <a:solidFill>
            <a:schemeClr val="accent3">
              <a:lumOff val="44000"/>
            </a:schemeClr>
          </a:solidFill>
        </a:fill>
      </a:tcStyle>
    </a:band2H>
    <a:firstCol>
      <a:tcTxStyle b="on" i="on">
        <a:font>
          <a:latin typeface="Arial"/>
          <a:ea typeface="Arial"/>
          <a:cs typeface="Arial"/>
        </a:font>
        <a:schemeClr val="accent3">
          <a:lumOff val="44000"/>
        </a:schemeClr>
      </a:tcTxStyle>
      <a:tcStyle>
        <a:tcBdr>
          <a:left>
            <a:ln w="12700" cap="flat">
              <a:solidFill>
                <a:schemeClr val="accent3">
                  <a:lumOff val="44000"/>
                </a:schemeClr>
              </a:solidFill>
              <a:prstDash val="solid"/>
              <a:bevel/>
            </a:ln>
          </a:left>
          <a:right>
            <a:ln w="12700" cap="flat">
              <a:solidFill>
                <a:schemeClr val="accent3">
                  <a:lumOff val="44000"/>
                </a:schemeClr>
              </a:solidFill>
              <a:prstDash val="solid"/>
              <a:bevel/>
            </a:ln>
          </a:right>
          <a:top>
            <a:ln w="12700" cap="flat">
              <a:solidFill>
                <a:schemeClr val="accent3">
                  <a:lumOff val="44000"/>
                </a:schemeClr>
              </a:solidFill>
              <a:prstDash val="solid"/>
              <a:bevel/>
            </a:ln>
          </a:top>
          <a:bottom>
            <a:ln w="12700" cap="flat">
              <a:solidFill>
                <a:schemeClr val="accent3">
                  <a:lumOff val="44000"/>
                </a:schemeClr>
              </a:solidFill>
              <a:prstDash val="solid"/>
              <a:bevel/>
            </a:ln>
          </a:bottom>
          <a:insideH>
            <a:ln w="12700" cap="flat">
              <a:solidFill>
                <a:schemeClr val="accent3">
                  <a:lumOff val="44000"/>
                </a:schemeClr>
              </a:solidFill>
              <a:prstDash val="solid"/>
              <a:bevel/>
            </a:ln>
          </a:insideH>
          <a:insideV>
            <a:ln w="12700" cap="flat">
              <a:solidFill>
                <a:schemeClr val="accent3">
                  <a:lumOff val="44000"/>
                </a:schemeClr>
              </a:solidFill>
              <a:prstDash val="solid"/>
              <a:bevel/>
            </a:ln>
          </a:insideV>
        </a:tcBdr>
        <a:fill>
          <a:solidFill>
            <a:schemeClr val="accent3">
              <a:lumOff val="44000"/>
            </a:schemeClr>
          </a:solidFill>
        </a:fill>
      </a:tcStyle>
    </a:firstCol>
    <a:lastRow>
      <a:tcTxStyle b="on" i="on">
        <a:font>
          <a:latin typeface="Arial"/>
          <a:ea typeface="Arial"/>
          <a:cs typeface="Arial"/>
        </a:font>
        <a:schemeClr val="accent3">
          <a:lumOff val="44000"/>
        </a:schemeClr>
      </a:tcTxStyle>
      <a:tcStyle>
        <a:tcBdr>
          <a:left>
            <a:ln w="12700" cap="flat">
              <a:solidFill>
                <a:schemeClr val="accent3">
                  <a:lumOff val="44000"/>
                </a:schemeClr>
              </a:solidFill>
              <a:prstDash val="solid"/>
              <a:bevel/>
            </a:ln>
          </a:left>
          <a:right>
            <a:ln w="12700" cap="flat">
              <a:solidFill>
                <a:schemeClr val="accent3">
                  <a:lumOff val="44000"/>
                </a:schemeClr>
              </a:solidFill>
              <a:prstDash val="solid"/>
              <a:bevel/>
            </a:ln>
          </a:right>
          <a:top>
            <a:ln w="38100" cap="flat">
              <a:solidFill>
                <a:schemeClr val="accent3">
                  <a:lumOff val="44000"/>
                </a:schemeClr>
              </a:solidFill>
              <a:prstDash val="solid"/>
              <a:bevel/>
            </a:ln>
          </a:top>
          <a:bottom>
            <a:ln w="12700" cap="flat">
              <a:solidFill>
                <a:schemeClr val="accent3">
                  <a:lumOff val="44000"/>
                </a:schemeClr>
              </a:solidFill>
              <a:prstDash val="solid"/>
              <a:bevel/>
            </a:ln>
          </a:bottom>
          <a:insideH>
            <a:ln w="12700" cap="flat">
              <a:solidFill>
                <a:schemeClr val="accent3">
                  <a:lumOff val="44000"/>
                </a:schemeClr>
              </a:solidFill>
              <a:prstDash val="solid"/>
              <a:bevel/>
            </a:ln>
          </a:insideH>
          <a:insideV>
            <a:ln w="12700" cap="flat">
              <a:solidFill>
                <a:schemeClr val="accent3">
                  <a:lumOff val="44000"/>
                </a:schemeClr>
              </a:solidFill>
              <a:prstDash val="solid"/>
              <a:bevel/>
            </a:ln>
          </a:insideV>
        </a:tcBdr>
        <a:fill>
          <a:solidFill>
            <a:schemeClr val="accent3">
              <a:lumOff val="44000"/>
            </a:schemeClr>
          </a:solidFill>
        </a:fill>
      </a:tcStyle>
    </a:lastRow>
    <a:firstRow>
      <a:tcTxStyle b="on" i="on">
        <a:font>
          <a:latin typeface="Arial"/>
          <a:ea typeface="Arial"/>
          <a:cs typeface="Arial"/>
        </a:font>
        <a:schemeClr val="accent3">
          <a:lumOff val="44000"/>
        </a:schemeClr>
      </a:tcTxStyle>
      <a:tcStyle>
        <a:tcBdr>
          <a:left>
            <a:ln w="12700" cap="flat">
              <a:solidFill>
                <a:schemeClr val="accent3">
                  <a:lumOff val="44000"/>
                </a:schemeClr>
              </a:solidFill>
              <a:prstDash val="solid"/>
              <a:bevel/>
            </a:ln>
          </a:left>
          <a:right>
            <a:ln w="12700" cap="flat">
              <a:solidFill>
                <a:schemeClr val="accent3">
                  <a:lumOff val="44000"/>
                </a:schemeClr>
              </a:solidFill>
              <a:prstDash val="solid"/>
              <a:bevel/>
            </a:ln>
          </a:right>
          <a:top>
            <a:ln w="12700" cap="flat">
              <a:solidFill>
                <a:schemeClr val="accent3">
                  <a:lumOff val="44000"/>
                </a:schemeClr>
              </a:solidFill>
              <a:prstDash val="solid"/>
              <a:bevel/>
            </a:ln>
          </a:top>
          <a:bottom>
            <a:ln w="38100" cap="flat">
              <a:solidFill>
                <a:schemeClr val="accent3">
                  <a:lumOff val="44000"/>
                </a:schemeClr>
              </a:solidFill>
              <a:prstDash val="solid"/>
              <a:bevel/>
            </a:ln>
          </a:bottom>
          <a:insideH>
            <a:ln w="12700" cap="flat">
              <a:solidFill>
                <a:schemeClr val="accent3">
                  <a:lumOff val="44000"/>
                </a:schemeClr>
              </a:solidFill>
              <a:prstDash val="solid"/>
              <a:bevel/>
            </a:ln>
          </a:insideH>
          <a:insideV>
            <a:ln w="12700" cap="flat">
              <a:solidFill>
                <a:schemeClr val="accent3">
                  <a:lumOff val="44000"/>
                </a:schemeClr>
              </a:solidFill>
              <a:prstDash val="solid"/>
              <a:bevel/>
            </a:ln>
          </a:insideV>
        </a:tcBdr>
        <a:fill>
          <a:solidFill>
            <a:schemeClr val="accent3">
              <a:lumOff val="44000"/>
            </a:schemeClr>
          </a:solidFill>
        </a:fill>
      </a:tcStyle>
    </a:firstRow>
  </a:tblStyle>
  <a:tblStyle styleId="{EEE7283C-3CF3-47DC-8721-378D4A62B228}" styleName="">
    <a:tblBg/>
    <a:wholeTbl>
      <a:tcTxStyle b="on" i="on">
        <a:font>
          <a:latin typeface="Arial"/>
          <a:ea typeface="Arial"/>
          <a:cs typeface="Arial"/>
        </a:font>
        <a:srgbClr val="000000"/>
      </a:tcTxStyle>
      <a:tcStyle>
        <a:tcBdr>
          <a:left>
            <a:ln w="12700" cap="flat">
              <a:solidFill>
                <a:schemeClr val="accent3">
                  <a:lumOff val="44000"/>
                </a:schemeClr>
              </a:solidFill>
              <a:prstDash val="solid"/>
              <a:bevel/>
            </a:ln>
          </a:left>
          <a:right>
            <a:ln w="12700" cap="flat">
              <a:solidFill>
                <a:schemeClr val="accent3">
                  <a:lumOff val="44000"/>
                </a:schemeClr>
              </a:solidFill>
              <a:prstDash val="solid"/>
              <a:bevel/>
            </a:ln>
          </a:right>
          <a:top>
            <a:ln w="12700" cap="flat">
              <a:solidFill>
                <a:schemeClr val="accent3">
                  <a:lumOff val="44000"/>
                </a:schemeClr>
              </a:solidFill>
              <a:prstDash val="solid"/>
              <a:bevel/>
            </a:ln>
          </a:top>
          <a:bottom>
            <a:ln w="12700" cap="flat">
              <a:solidFill>
                <a:schemeClr val="accent3">
                  <a:lumOff val="44000"/>
                </a:schemeClr>
              </a:solidFill>
              <a:prstDash val="solid"/>
              <a:bevel/>
            </a:ln>
          </a:bottom>
          <a:insideH>
            <a:ln w="12700" cap="flat">
              <a:solidFill>
                <a:schemeClr val="accent3">
                  <a:lumOff val="44000"/>
                </a:schemeClr>
              </a:solidFill>
              <a:prstDash val="solid"/>
              <a:bevel/>
            </a:ln>
          </a:insideH>
          <a:insideV>
            <a:ln w="12700" cap="flat">
              <a:solidFill>
                <a:schemeClr val="accent3">
                  <a:lumOff val="44000"/>
                </a:schemeClr>
              </a:solidFill>
              <a:prstDash val="solid"/>
              <a:bevel/>
            </a:ln>
          </a:insideV>
        </a:tcBdr>
        <a:fill>
          <a:solidFill>
            <a:srgbClr val="CCCCD9"/>
          </a:solidFill>
        </a:fill>
      </a:tcStyle>
    </a:wholeTbl>
    <a:band2H>
      <a:tcTxStyle/>
      <a:tcStyle>
        <a:tcBdr/>
        <a:fill>
          <a:solidFill>
            <a:srgbClr val="E7E7ED"/>
          </a:solidFill>
        </a:fill>
      </a:tcStyle>
    </a:band2H>
    <a:firstCol>
      <a:tcTxStyle b="on" i="on">
        <a:font>
          <a:latin typeface="Arial"/>
          <a:ea typeface="Arial"/>
          <a:cs typeface="Arial"/>
        </a:font>
        <a:schemeClr val="accent3">
          <a:lumOff val="44000"/>
        </a:schemeClr>
      </a:tcTxStyle>
      <a:tcStyle>
        <a:tcBdr>
          <a:left>
            <a:ln w="12700" cap="flat">
              <a:solidFill>
                <a:schemeClr val="accent3">
                  <a:lumOff val="44000"/>
                </a:schemeClr>
              </a:solidFill>
              <a:prstDash val="solid"/>
              <a:bevel/>
            </a:ln>
          </a:left>
          <a:right>
            <a:ln w="12700" cap="flat">
              <a:solidFill>
                <a:schemeClr val="accent3">
                  <a:lumOff val="44000"/>
                </a:schemeClr>
              </a:solidFill>
              <a:prstDash val="solid"/>
              <a:bevel/>
            </a:ln>
          </a:right>
          <a:top>
            <a:ln w="12700" cap="flat">
              <a:solidFill>
                <a:schemeClr val="accent3">
                  <a:lumOff val="44000"/>
                </a:schemeClr>
              </a:solidFill>
              <a:prstDash val="solid"/>
              <a:bevel/>
            </a:ln>
          </a:top>
          <a:bottom>
            <a:ln w="12700" cap="flat">
              <a:solidFill>
                <a:schemeClr val="accent3">
                  <a:lumOff val="44000"/>
                </a:schemeClr>
              </a:solidFill>
              <a:prstDash val="solid"/>
              <a:bevel/>
            </a:ln>
          </a:bottom>
          <a:insideH>
            <a:ln w="12700" cap="flat">
              <a:solidFill>
                <a:schemeClr val="accent3">
                  <a:lumOff val="44000"/>
                </a:schemeClr>
              </a:solidFill>
              <a:prstDash val="solid"/>
              <a:bevel/>
            </a:ln>
          </a:insideH>
          <a:insideV>
            <a:ln w="12700" cap="flat">
              <a:solidFill>
                <a:schemeClr val="accent3">
                  <a:lumOff val="44000"/>
                </a:schemeClr>
              </a:solidFill>
              <a:prstDash val="solid"/>
              <a:bevel/>
            </a:ln>
          </a:insideV>
        </a:tcBdr>
        <a:fill>
          <a:solidFill>
            <a:schemeClr val="accent6"/>
          </a:solidFill>
        </a:fill>
      </a:tcStyle>
    </a:firstCol>
    <a:lastRow>
      <a:tcTxStyle b="on" i="on">
        <a:font>
          <a:latin typeface="Arial"/>
          <a:ea typeface="Arial"/>
          <a:cs typeface="Arial"/>
        </a:font>
        <a:schemeClr val="accent3">
          <a:lumOff val="44000"/>
        </a:schemeClr>
      </a:tcTxStyle>
      <a:tcStyle>
        <a:tcBdr>
          <a:left>
            <a:ln w="12700" cap="flat">
              <a:solidFill>
                <a:schemeClr val="accent3">
                  <a:lumOff val="44000"/>
                </a:schemeClr>
              </a:solidFill>
              <a:prstDash val="solid"/>
              <a:bevel/>
            </a:ln>
          </a:left>
          <a:right>
            <a:ln w="12700" cap="flat">
              <a:solidFill>
                <a:schemeClr val="accent3">
                  <a:lumOff val="44000"/>
                </a:schemeClr>
              </a:solidFill>
              <a:prstDash val="solid"/>
              <a:bevel/>
            </a:ln>
          </a:right>
          <a:top>
            <a:ln w="38100" cap="flat">
              <a:solidFill>
                <a:schemeClr val="accent3">
                  <a:lumOff val="44000"/>
                </a:schemeClr>
              </a:solidFill>
              <a:prstDash val="solid"/>
              <a:bevel/>
            </a:ln>
          </a:top>
          <a:bottom>
            <a:ln w="12700" cap="flat">
              <a:solidFill>
                <a:schemeClr val="accent3">
                  <a:lumOff val="44000"/>
                </a:schemeClr>
              </a:solidFill>
              <a:prstDash val="solid"/>
              <a:bevel/>
            </a:ln>
          </a:bottom>
          <a:insideH>
            <a:ln w="12700" cap="flat">
              <a:solidFill>
                <a:schemeClr val="accent3">
                  <a:lumOff val="44000"/>
                </a:schemeClr>
              </a:solidFill>
              <a:prstDash val="solid"/>
              <a:bevel/>
            </a:ln>
          </a:insideH>
          <a:insideV>
            <a:ln w="12700" cap="flat">
              <a:solidFill>
                <a:schemeClr val="accent3">
                  <a:lumOff val="44000"/>
                </a:schemeClr>
              </a:solidFill>
              <a:prstDash val="solid"/>
              <a:bevel/>
            </a:ln>
          </a:insideV>
        </a:tcBdr>
        <a:fill>
          <a:solidFill>
            <a:schemeClr val="accent6"/>
          </a:solidFill>
        </a:fill>
      </a:tcStyle>
    </a:lastRow>
    <a:firstRow>
      <a:tcTxStyle b="on" i="on">
        <a:font>
          <a:latin typeface="Arial"/>
          <a:ea typeface="Arial"/>
          <a:cs typeface="Arial"/>
        </a:font>
        <a:schemeClr val="accent3">
          <a:lumOff val="44000"/>
        </a:schemeClr>
      </a:tcTxStyle>
      <a:tcStyle>
        <a:tcBdr>
          <a:left>
            <a:ln w="12700" cap="flat">
              <a:solidFill>
                <a:schemeClr val="accent3">
                  <a:lumOff val="44000"/>
                </a:schemeClr>
              </a:solidFill>
              <a:prstDash val="solid"/>
              <a:bevel/>
            </a:ln>
          </a:left>
          <a:right>
            <a:ln w="12700" cap="flat">
              <a:solidFill>
                <a:schemeClr val="accent3">
                  <a:lumOff val="44000"/>
                </a:schemeClr>
              </a:solidFill>
              <a:prstDash val="solid"/>
              <a:bevel/>
            </a:ln>
          </a:right>
          <a:top>
            <a:ln w="12700" cap="flat">
              <a:solidFill>
                <a:schemeClr val="accent3">
                  <a:lumOff val="44000"/>
                </a:schemeClr>
              </a:solidFill>
              <a:prstDash val="solid"/>
              <a:bevel/>
            </a:ln>
          </a:top>
          <a:bottom>
            <a:ln w="38100" cap="flat">
              <a:solidFill>
                <a:schemeClr val="accent3">
                  <a:lumOff val="44000"/>
                </a:schemeClr>
              </a:solidFill>
              <a:prstDash val="solid"/>
              <a:bevel/>
            </a:ln>
          </a:bottom>
          <a:insideH>
            <a:ln w="12700" cap="flat">
              <a:solidFill>
                <a:schemeClr val="accent3">
                  <a:lumOff val="44000"/>
                </a:schemeClr>
              </a:solidFill>
              <a:prstDash val="solid"/>
              <a:bevel/>
            </a:ln>
          </a:insideH>
          <a:insideV>
            <a:ln w="12700" cap="flat">
              <a:solidFill>
                <a:schemeClr val="accent3">
                  <a:lumOff val="44000"/>
                </a:schemeClr>
              </a:solidFill>
              <a:prstDash val="solid"/>
              <a:bevel/>
            </a:ln>
          </a:insideV>
        </a:tcBdr>
        <a:fill>
          <a:solidFill>
            <a:schemeClr val="accent6"/>
          </a:solidFill>
        </a:fill>
      </a:tcStyle>
    </a:firstRow>
  </a:tblStyle>
  <a:tblStyle styleId="{CF821DB8-F4EB-4A41-A1BA-3FCAFE7338EE}" styleName="">
    <a:tblBg/>
    <a:wholeTbl>
      <a:tcTxStyle b="on" i="on">
        <a:font>
          <a:latin typeface="Arial"/>
          <a:ea typeface="Arial"/>
          <a:cs typeface="Arial"/>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chemeClr val="accent3">
              <a:lumOff val="44000"/>
            </a:schemeClr>
          </a:solidFill>
        </a:fill>
      </a:tcStyle>
    </a:band2H>
    <a:firstCol>
      <a:tcTxStyle b="on" i="on">
        <a:font>
          <a:latin typeface="Arial"/>
          <a:ea typeface="Arial"/>
          <a:cs typeface="Arial"/>
        </a:font>
        <a:schemeClr val="accent3">
          <a:lumOff val="44000"/>
        </a:schemeClr>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n">
        <a:font>
          <a:latin typeface="Arial"/>
          <a:ea typeface="Arial"/>
          <a:cs typeface="Arial"/>
        </a:font>
        <a:srgbClr val="000000"/>
      </a:tcTxStyle>
      <a:tcStyle>
        <a:tcBdr>
          <a:left>
            <a:ln w="12700" cap="flat">
              <a:noFill/>
              <a:miter lim="400000"/>
            </a:ln>
          </a:left>
          <a:right>
            <a:ln w="12700" cap="flat">
              <a:noFill/>
              <a:miter lim="400000"/>
            </a:ln>
          </a:right>
          <a:top>
            <a:ln w="50800" cap="flat">
              <a:solidFill>
                <a:srgbClr val="000000"/>
              </a:solidFill>
              <a:prstDash val="solid"/>
              <a:bevel/>
            </a:ln>
          </a:top>
          <a:bottom>
            <a:ln w="25400" cap="flat">
              <a:solidFill>
                <a:srgbClr val="000000"/>
              </a:solidFill>
              <a:prstDash val="solid"/>
              <a:bevel/>
            </a:ln>
          </a:bottom>
          <a:insideH>
            <a:ln w="12700" cap="flat">
              <a:noFill/>
              <a:miter lim="400000"/>
            </a:ln>
          </a:insideH>
          <a:insideV>
            <a:ln w="12700" cap="flat">
              <a:noFill/>
              <a:miter lim="400000"/>
            </a:ln>
          </a:insideV>
        </a:tcBdr>
        <a:fill>
          <a:solidFill>
            <a:schemeClr val="accent3">
              <a:lumOff val="44000"/>
            </a:schemeClr>
          </a:solidFill>
        </a:fill>
      </a:tcStyle>
    </a:lastRow>
    <a:firstRow>
      <a:tcTxStyle b="on" i="on">
        <a:font>
          <a:latin typeface="Arial"/>
          <a:ea typeface="Arial"/>
          <a:cs typeface="Arial"/>
        </a:font>
        <a:schemeClr val="accent3">
          <a:lumOff val="44000"/>
        </a:schemeClr>
      </a:tcTxStyle>
      <a:tcStyle>
        <a:tcBdr>
          <a:left>
            <a:ln w="12700" cap="flat">
              <a:noFill/>
              <a:miter lim="400000"/>
            </a:ln>
          </a:left>
          <a:right>
            <a:ln w="12700" cap="flat">
              <a:noFill/>
              <a:miter lim="400000"/>
            </a:ln>
          </a:right>
          <a:top>
            <a:ln w="25400" cap="flat">
              <a:solidFill>
                <a:srgbClr val="000000"/>
              </a:solidFill>
              <a:prstDash val="solid"/>
              <a:bevel/>
            </a:ln>
          </a:top>
          <a:bottom>
            <a:ln w="25400" cap="flat">
              <a:solidFill>
                <a:srgbClr val="000000"/>
              </a:solidFill>
              <a:prstDash val="solid"/>
              <a:bevel/>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n" i="on">
        <a:font>
          <a:latin typeface="Arial"/>
          <a:ea typeface="Arial"/>
          <a:cs typeface="Arial"/>
        </a:font>
        <a:srgbClr val="000000"/>
      </a:tcTxStyle>
      <a:tcStyle>
        <a:tcBdr>
          <a:left>
            <a:ln w="12700" cap="flat">
              <a:solidFill>
                <a:schemeClr val="accent3">
                  <a:lumOff val="44000"/>
                </a:schemeClr>
              </a:solidFill>
              <a:prstDash val="solid"/>
              <a:bevel/>
            </a:ln>
          </a:left>
          <a:right>
            <a:ln w="12700" cap="flat">
              <a:solidFill>
                <a:schemeClr val="accent3">
                  <a:lumOff val="44000"/>
                </a:schemeClr>
              </a:solidFill>
              <a:prstDash val="solid"/>
              <a:bevel/>
            </a:ln>
          </a:right>
          <a:top>
            <a:ln w="12700" cap="flat">
              <a:solidFill>
                <a:schemeClr val="accent3">
                  <a:lumOff val="44000"/>
                </a:schemeClr>
              </a:solidFill>
              <a:prstDash val="solid"/>
              <a:bevel/>
            </a:ln>
          </a:top>
          <a:bottom>
            <a:ln w="12700" cap="flat">
              <a:solidFill>
                <a:schemeClr val="accent3">
                  <a:lumOff val="44000"/>
                </a:schemeClr>
              </a:solidFill>
              <a:prstDash val="solid"/>
              <a:bevel/>
            </a:ln>
          </a:bottom>
          <a:insideH>
            <a:ln w="12700" cap="flat">
              <a:solidFill>
                <a:schemeClr val="accent3">
                  <a:lumOff val="44000"/>
                </a:schemeClr>
              </a:solidFill>
              <a:prstDash val="solid"/>
              <a:bevel/>
            </a:ln>
          </a:insideH>
          <a:insideV>
            <a:ln w="12700" cap="flat">
              <a:solidFill>
                <a:schemeClr val="accent3">
                  <a:lumOff val="44000"/>
                </a:schemeClr>
              </a:solidFill>
              <a:prstDash val="solid"/>
              <a:bevel/>
            </a:ln>
          </a:insideV>
        </a:tcBdr>
        <a:fill>
          <a:solidFill>
            <a:srgbClr val="CACACA"/>
          </a:solidFill>
        </a:fill>
      </a:tcStyle>
    </a:wholeTbl>
    <a:band2H>
      <a:tcTxStyle/>
      <a:tcStyle>
        <a:tcBdr/>
        <a:fill>
          <a:solidFill>
            <a:srgbClr val="E6E6E6"/>
          </a:solidFill>
        </a:fill>
      </a:tcStyle>
    </a:band2H>
    <a:firstCol>
      <a:tcTxStyle b="on" i="on">
        <a:font>
          <a:latin typeface="Arial"/>
          <a:ea typeface="Arial"/>
          <a:cs typeface="Arial"/>
        </a:font>
        <a:schemeClr val="accent3">
          <a:lumOff val="44000"/>
        </a:schemeClr>
      </a:tcTxStyle>
      <a:tcStyle>
        <a:tcBdr>
          <a:left>
            <a:ln w="12700" cap="flat">
              <a:solidFill>
                <a:schemeClr val="accent3">
                  <a:lumOff val="44000"/>
                </a:schemeClr>
              </a:solidFill>
              <a:prstDash val="solid"/>
              <a:bevel/>
            </a:ln>
          </a:left>
          <a:right>
            <a:ln w="12700" cap="flat">
              <a:solidFill>
                <a:schemeClr val="accent3">
                  <a:lumOff val="44000"/>
                </a:schemeClr>
              </a:solidFill>
              <a:prstDash val="solid"/>
              <a:bevel/>
            </a:ln>
          </a:right>
          <a:top>
            <a:ln w="12700" cap="flat">
              <a:solidFill>
                <a:schemeClr val="accent3">
                  <a:lumOff val="44000"/>
                </a:schemeClr>
              </a:solidFill>
              <a:prstDash val="solid"/>
              <a:bevel/>
            </a:ln>
          </a:top>
          <a:bottom>
            <a:ln w="12700" cap="flat">
              <a:solidFill>
                <a:schemeClr val="accent3">
                  <a:lumOff val="44000"/>
                </a:schemeClr>
              </a:solidFill>
              <a:prstDash val="solid"/>
              <a:bevel/>
            </a:ln>
          </a:bottom>
          <a:insideH>
            <a:ln w="12700" cap="flat">
              <a:solidFill>
                <a:schemeClr val="accent3">
                  <a:lumOff val="44000"/>
                </a:schemeClr>
              </a:solidFill>
              <a:prstDash val="solid"/>
              <a:bevel/>
            </a:ln>
          </a:insideH>
          <a:insideV>
            <a:ln w="12700" cap="flat">
              <a:solidFill>
                <a:schemeClr val="accent3">
                  <a:lumOff val="44000"/>
                </a:schemeClr>
              </a:solidFill>
              <a:prstDash val="solid"/>
              <a:bevel/>
            </a:ln>
          </a:insideV>
        </a:tcBdr>
        <a:fill>
          <a:solidFill>
            <a:srgbClr val="000000"/>
          </a:solidFill>
        </a:fill>
      </a:tcStyle>
    </a:firstCol>
    <a:lastRow>
      <a:tcTxStyle b="on" i="on">
        <a:font>
          <a:latin typeface="Arial"/>
          <a:ea typeface="Arial"/>
          <a:cs typeface="Arial"/>
        </a:font>
        <a:schemeClr val="accent3">
          <a:lumOff val="44000"/>
        </a:schemeClr>
      </a:tcTxStyle>
      <a:tcStyle>
        <a:tcBdr>
          <a:left>
            <a:ln w="12700" cap="flat">
              <a:solidFill>
                <a:schemeClr val="accent3">
                  <a:lumOff val="44000"/>
                </a:schemeClr>
              </a:solidFill>
              <a:prstDash val="solid"/>
              <a:bevel/>
            </a:ln>
          </a:left>
          <a:right>
            <a:ln w="12700" cap="flat">
              <a:solidFill>
                <a:schemeClr val="accent3">
                  <a:lumOff val="44000"/>
                </a:schemeClr>
              </a:solidFill>
              <a:prstDash val="solid"/>
              <a:bevel/>
            </a:ln>
          </a:right>
          <a:top>
            <a:ln w="38100" cap="flat">
              <a:solidFill>
                <a:schemeClr val="accent3">
                  <a:lumOff val="44000"/>
                </a:schemeClr>
              </a:solidFill>
              <a:prstDash val="solid"/>
              <a:bevel/>
            </a:ln>
          </a:top>
          <a:bottom>
            <a:ln w="12700" cap="flat">
              <a:solidFill>
                <a:schemeClr val="accent3">
                  <a:lumOff val="44000"/>
                </a:schemeClr>
              </a:solidFill>
              <a:prstDash val="solid"/>
              <a:bevel/>
            </a:ln>
          </a:bottom>
          <a:insideH>
            <a:ln w="12700" cap="flat">
              <a:solidFill>
                <a:schemeClr val="accent3">
                  <a:lumOff val="44000"/>
                </a:schemeClr>
              </a:solidFill>
              <a:prstDash val="solid"/>
              <a:bevel/>
            </a:ln>
          </a:insideH>
          <a:insideV>
            <a:ln w="12700" cap="flat">
              <a:solidFill>
                <a:schemeClr val="accent3">
                  <a:lumOff val="44000"/>
                </a:schemeClr>
              </a:solidFill>
              <a:prstDash val="solid"/>
              <a:bevel/>
            </a:ln>
          </a:insideV>
        </a:tcBdr>
        <a:fill>
          <a:solidFill>
            <a:srgbClr val="000000"/>
          </a:solidFill>
        </a:fill>
      </a:tcStyle>
    </a:lastRow>
    <a:firstRow>
      <a:tcTxStyle b="on" i="on">
        <a:font>
          <a:latin typeface="Arial"/>
          <a:ea typeface="Arial"/>
          <a:cs typeface="Arial"/>
        </a:font>
        <a:schemeClr val="accent3">
          <a:lumOff val="44000"/>
        </a:schemeClr>
      </a:tcTxStyle>
      <a:tcStyle>
        <a:tcBdr>
          <a:left>
            <a:ln w="12700" cap="flat">
              <a:solidFill>
                <a:schemeClr val="accent3">
                  <a:lumOff val="44000"/>
                </a:schemeClr>
              </a:solidFill>
              <a:prstDash val="solid"/>
              <a:bevel/>
            </a:ln>
          </a:left>
          <a:right>
            <a:ln w="12700" cap="flat">
              <a:solidFill>
                <a:schemeClr val="accent3">
                  <a:lumOff val="44000"/>
                </a:schemeClr>
              </a:solidFill>
              <a:prstDash val="solid"/>
              <a:bevel/>
            </a:ln>
          </a:right>
          <a:top>
            <a:ln w="12700" cap="flat">
              <a:solidFill>
                <a:schemeClr val="accent3">
                  <a:lumOff val="44000"/>
                </a:schemeClr>
              </a:solidFill>
              <a:prstDash val="solid"/>
              <a:bevel/>
            </a:ln>
          </a:top>
          <a:bottom>
            <a:ln w="38100" cap="flat">
              <a:solidFill>
                <a:schemeClr val="accent3">
                  <a:lumOff val="44000"/>
                </a:schemeClr>
              </a:solidFill>
              <a:prstDash val="solid"/>
              <a:bevel/>
            </a:ln>
          </a:bottom>
          <a:insideH>
            <a:ln w="12700" cap="flat">
              <a:solidFill>
                <a:schemeClr val="accent3">
                  <a:lumOff val="44000"/>
                </a:schemeClr>
              </a:solidFill>
              <a:prstDash val="solid"/>
              <a:bevel/>
            </a:ln>
          </a:insideH>
          <a:insideV>
            <a:ln w="12700" cap="flat">
              <a:solidFill>
                <a:schemeClr val="accent3">
                  <a:lumOff val="44000"/>
                </a:schemeClr>
              </a:solidFill>
              <a:prstDash val="solid"/>
              <a:bevel/>
            </a:ln>
          </a:insideV>
        </a:tcBdr>
        <a:fill>
          <a:solidFill>
            <a:srgbClr val="000000"/>
          </a:solidFill>
        </a:fill>
      </a:tcStyle>
    </a:firstRow>
  </a:tblStyle>
  <a:tblStyle styleId="{2708684C-4D16-4618-839F-0558EEFCDFE6}" styleName="">
    <a:tblBg/>
    <a:wholeTbl>
      <a:tcTxStyle b="on" i="on">
        <a:font>
          <a:latin typeface="Arial"/>
          <a:ea typeface="Arial"/>
          <a:cs typeface="Arial"/>
        </a:font>
        <a:srgbClr val="000000"/>
      </a:tcTxStyle>
      <a:tcStyle>
        <a:tcBdr>
          <a:left>
            <a:ln w="12700" cap="flat">
              <a:solidFill>
                <a:srgbClr val="000000"/>
              </a:solidFill>
              <a:prstDash val="solid"/>
              <a:bevel/>
            </a:ln>
          </a:left>
          <a:right>
            <a:ln w="12700" cap="flat">
              <a:solidFill>
                <a:srgbClr val="000000"/>
              </a:solidFill>
              <a:prstDash val="solid"/>
              <a:bevel/>
            </a:ln>
          </a:right>
          <a:top>
            <a:ln w="12700" cap="flat">
              <a:solidFill>
                <a:srgbClr val="000000"/>
              </a:solidFill>
              <a:prstDash val="solid"/>
              <a:bevel/>
            </a:ln>
          </a:top>
          <a:bottom>
            <a:ln w="12700" cap="flat">
              <a:solidFill>
                <a:srgbClr val="000000"/>
              </a:solidFill>
              <a:prstDash val="solid"/>
              <a:bevel/>
            </a:ln>
          </a:bottom>
          <a:insideH>
            <a:ln w="12700" cap="flat">
              <a:solidFill>
                <a:srgbClr val="000000"/>
              </a:solidFill>
              <a:prstDash val="solid"/>
              <a:bevel/>
            </a:ln>
          </a:insideH>
          <a:insideV>
            <a:ln w="12700" cap="flat">
              <a:solidFill>
                <a:srgbClr val="000000"/>
              </a:solidFill>
              <a:prstDash val="solid"/>
              <a:bevel/>
            </a:ln>
          </a:insideV>
        </a:tcBdr>
        <a:fill>
          <a:solidFill>
            <a:srgbClr val="000000">
              <a:alpha val="20000"/>
            </a:srgbClr>
          </a:solidFill>
        </a:fill>
      </a:tcStyle>
    </a:wholeTbl>
    <a:band2H>
      <a:tcTxStyle/>
      <a:tcStyle>
        <a:tcBdr/>
        <a:fill>
          <a:solidFill>
            <a:schemeClr val="accent3">
              <a:lumOff val="44000"/>
            </a:schemeClr>
          </a:solidFill>
        </a:fill>
      </a:tcStyle>
    </a:band2H>
    <a:firstCol>
      <a:tcTxStyle b="on" i="on">
        <a:font>
          <a:latin typeface="Arial"/>
          <a:ea typeface="Arial"/>
          <a:cs typeface="Arial"/>
        </a:font>
        <a:srgbClr val="000000"/>
      </a:tcTxStyle>
      <a:tcStyle>
        <a:tcBdr>
          <a:left>
            <a:ln w="12700" cap="flat">
              <a:solidFill>
                <a:srgbClr val="000000"/>
              </a:solidFill>
              <a:prstDash val="solid"/>
              <a:bevel/>
            </a:ln>
          </a:left>
          <a:right>
            <a:ln w="12700" cap="flat">
              <a:solidFill>
                <a:srgbClr val="000000"/>
              </a:solidFill>
              <a:prstDash val="solid"/>
              <a:bevel/>
            </a:ln>
          </a:right>
          <a:top>
            <a:ln w="12700" cap="flat">
              <a:solidFill>
                <a:srgbClr val="000000"/>
              </a:solidFill>
              <a:prstDash val="solid"/>
              <a:bevel/>
            </a:ln>
          </a:top>
          <a:bottom>
            <a:ln w="12700" cap="flat">
              <a:solidFill>
                <a:srgbClr val="000000"/>
              </a:solidFill>
              <a:prstDash val="solid"/>
              <a:bevel/>
            </a:ln>
          </a:bottom>
          <a:insideH>
            <a:ln w="12700" cap="flat">
              <a:solidFill>
                <a:srgbClr val="000000"/>
              </a:solidFill>
              <a:prstDash val="solid"/>
              <a:bevel/>
            </a:ln>
          </a:insideH>
          <a:insideV>
            <a:ln w="12700" cap="flat">
              <a:solidFill>
                <a:srgbClr val="000000"/>
              </a:solidFill>
              <a:prstDash val="solid"/>
              <a:bevel/>
            </a:ln>
          </a:insideV>
        </a:tcBdr>
        <a:fill>
          <a:solidFill>
            <a:srgbClr val="000000">
              <a:alpha val="20000"/>
            </a:srgbClr>
          </a:solidFill>
        </a:fill>
      </a:tcStyle>
    </a:firstCol>
    <a:lastRow>
      <a:tcTxStyle b="on" i="on">
        <a:font>
          <a:latin typeface="Arial"/>
          <a:ea typeface="Arial"/>
          <a:cs typeface="Arial"/>
        </a:font>
        <a:srgbClr val="000000"/>
      </a:tcTxStyle>
      <a:tcStyle>
        <a:tcBdr>
          <a:left>
            <a:ln w="12700" cap="flat">
              <a:solidFill>
                <a:srgbClr val="000000"/>
              </a:solidFill>
              <a:prstDash val="solid"/>
              <a:bevel/>
            </a:ln>
          </a:left>
          <a:right>
            <a:ln w="12700" cap="flat">
              <a:solidFill>
                <a:srgbClr val="000000"/>
              </a:solidFill>
              <a:prstDash val="solid"/>
              <a:bevel/>
            </a:ln>
          </a:right>
          <a:top>
            <a:ln w="50800" cap="flat">
              <a:solidFill>
                <a:srgbClr val="000000"/>
              </a:solidFill>
              <a:prstDash val="solid"/>
              <a:bevel/>
            </a:ln>
          </a:top>
          <a:bottom>
            <a:ln w="12700" cap="flat">
              <a:solidFill>
                <a:srgbClr val="000000"/>
              </a:solidFill>
              <a:prstDash val="solid"/>
              <a:bevel/>
            </a:ln>
          </a:bottom>
          <a:insideH>
            <a:ln w="12700" cap="flat">
              <a:solidFill>
                <a:srgbClr val="000000"/>
              </a:solidFill>
              <a:prstDash val="solid"/>
              <a:bevel/>
            </a:ln>
          </a:insideH>
          <a:insideV>
            <a:ln w="12700" cap="flat">
              <a:solidFill>
                <a:srgbClr val="000000"/>
              </a:solidFill>
              <a:prstDash val="solid"/>
              <a:bevel/>
            </a:ln>
          </a:insideV>
        </a:tcBdr>
        <a:fill>
          <a:noFill/>
        </a:fill>
      </a:tcStyle>
    </a:lastRow>
    <a:firstRow>
      <a:tcTxStyle b="on" i="on">
        <a:font>
          <a:latin typeface="Arial"/>
          <a:ea typeface="Arial"/>
          <a:cs typeface="Arial"/>
        </a:font>
        <a:srgbClr val="000000"/>
      </a:tcTxStyle>
      <a:tcStyle>
        <a:tcBdr>
          <a:left>
            <a:ln w="12700" cap="flat">
              <a:solidFill>
                <a:srgbClr val="000000"/>
              </a:solidFill>
              <a:prstDash val="solid"/>
              <a:bevel/>
            </a:ln>
          </a:left>
          <a:right>
            <a:ln w="12700" cap="flat">
              <a:solidFill>
                <a:srgbClr val="000000"/>
              </a:solidFill>
              <a:prstDash val="solid"/>
              <a:bevel/>
            </a:ln>
          </a:right>
          <a:top>
            <a:ln w="12700" cap="flat">
              <a:solidFill>
                <a:srgbClr val="000000"/>
              </a:solidFill>
              <a:prstDash val="solid"/>
              <a:bevel/>
            </a:ln>
          </a:top>
          <a:bottom>
            <a:ln w="25400" cap="flat">
              <a:solidFill>
                <a:srgbClr val="000000"/>
              </a:solidFill>
              <a:prstDash val="solid"/>
              <a:bevel/>
            </a:ln>
          </a:bottom>
          <a:insideH>
            <a:ln w="12700" cap="flat">
              <a:solidFill>
                <a:srgbClr val="000000"/>
              </a:solidFill>
              <a:prstDash val="solid"/>
              <a:bevel/>
            </a:ln>
          </a:insideH>
          <a:insideV>
            <a:ln w="12700" cap="flat">
              <a:solidFill>
                <a:srgbClr val="000000"/>
              </a:solidFill>
              <a:prstDash val="solid"/>
              <a:bevel/>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5764"/>
    <p:restoredTop sz="93084"/>
  </p:normalViewPr>
  <p:slideViewPr>
    <p:cSldViewPr snapToGrid="0" snapToObjects="1">
      <p:cViewPr varScale="1">
        <p:scale>
          <a:sx n="204" d="100"/>
          <a:sy n="204" d="100"/>
        </p:scale>
        <p:origin x="7048"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presProps" Target="presProps.xml"/><Relationship Id="rId3" Type="http://schemas.openxmlformats.org/officeDocument/2006/relationships/slideMaster" Target="slideMasters/slideMaster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handoutMaster" Target="handoutMasters/handoutMaster1.xml"/><Relationship Id="rId2" Type="http://schemas.openxmlformats.org/officeDocument/2006/relationships/slideMaster" Target="slideMasters/slideMaster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notesMaster" Target="notesMasters/notesMaster1.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viewProps" Target="viewProps.xml"/><Relationship Id="rId30" Type="http://schemas.microsoft.com/office/2015/10/relationships/revisionInfo" Target="revisionInfo.xml"/></Relationships>
</file>

<file path=ppt/diagrams/colors1.xml><?xml version="1.0" encoding="utf-8"?>
<dgm:colorsDef xmlns:dgm="http://schemas.openxmlformats.org/drawingml/2006/diagram" xmlns:a="http://schemas.openxmlformats.org/drawingml/2006/main" uniqueId="urn:microsoft.com/office/officeart/2005/8/colors/accent4_1">
  <dgm:title val=""/>
  <dgm:desc val=""/>
  <dgm:catLst>
    <dgm:cat type="accent4" pri="11100"/>
  </dgm:catLst>
  <dgm:styleLbl name="node0">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4">
        <a:shade val="80000"/>
      </a:schemeClr>
    </dgm:linClrLst>
    <dgm:effectClrLst/>
    <dgm:txLinClrLst/>
    <dgm:txFillClrLst/>
    <dgm:txEffectClrLst/>
  </dgm:styleLbl>
  <dgm:styleLbl name="node2">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fgImgPlace1">
    <dgm:fillClrLst meth="repeat">
      <a:schemeClr val="accent4">
        <a:tint val="40000"/>
      </a:schemeClr>
    </dgm:fillClrLst>
    <dgm:linClrLst meth="repeat">
      <a:schemeClr val="accent4">
        <a:shade val="80000"/>
      </a:schemeClr>
    </dgm:linClrLst>
    <dgm:effectClrLst/>
    <dgm:txLinClrLst/>
    <dgm:txFillClrLst meth="repeat">
      <a:schemeClr val="lt1"/>
    </dgm:txFillClrLst>
    <dgm:txEffectClrLst/>
  </dgm:styleLbl>
  <dgm:styleLbl name="alignImgPlace1">
    <dgm:fillClrLst meth="repeat">
      <a:schemeClr val="accent4">
        <a:tint val="40000"/>
      </a:schemeClr>
    </dgm:fillClrLst>
    <dgm:linClrLst meth="repeat">
      <a:schemeClr val="accent4">
        <a:shade val="80000"/>
      </a:schemeClr>
    </dgm:linClrLst>
    <dgm:effectClrLst/>
    <dgm:txLinClrLst/>
    <dgm:txFillClrLst meth="repeat">
      <a:schemeClr val="lt1"/>
    </dgm:txFillClrLst>
    <dgm:txEffectClrLst/>
  </dgm:styleLbl>
  <dgm:styleLbl name="bgImgPlace1">
    <dgm:fillClrLst meth="repeat">
      <a:schemeClr val="accent4">
        <a:tint val="40000"/>
      </a:schemeClr>
    </dgm:fillClrLst>
    <dgm:linClrLst meth="repeat">
      <a:schemeClr val="accent4">
        <a:shade val="80000"/>
      </a:schemeClr>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meth="repeat">
      <a:schemeClr val="dk1"/>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meth="repeat">
      <a:schemeClr val="dk1"/>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meth="repeat">
      <a:schemeClr val="dk1"/>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dgm:txEffectClrLst/>
  </dgm:styleLbl>
  <dgm:styleLbl name="parChTrans2D2">
    <dgm:fillClrLst meth="repeat">
      <a:schemeClr val="accent4"/>
    </dgm:fillClrLst>
    <dgm:linClrLst meth="repeat">
      <a:schemeClr val="accent4"/>
    </dgm:linClrLst>
    <dgm:effectClrLst/>
    <dgm:txLinClrLst/>
    <dgm:txFillClrLst/>
    <dgm:txEffectClrLst/>
  </dgm:styleLbl>
  <dgm:styleLbl name="parChTrans2D3">
    <dgm:fillClrLst meth="repeat">
      <a:schemeClr val="accent4"/>
    </dgm:fillClrLst>
    <dgm:linClrLst meth="repeat">
      <a:schemeClr val="accent4"/>
    </dgm:linClrLst>
    <dgm:effectClrLst/>
    <dgm:txLinClrLst/>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conFg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align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trAlignAcc1">
    <dgm:fillClrLst meth="repeat">
      <a:schemeClr val="accent4">
        <a:alpha val="40000"/>
        <a:tint val="40000"/>
      </a:schemeClr>
    </dgm:fillClrLst>
    <dgm:linClrLst meth="repeat">
      <a:schemeClr val="accent4"/>
    </dgm:linClrLst>
    <dgm:effectClrLst/>
    <dgm:txLinClrLst/>
    <dgm:txFillClrLst meth="repeat">
      <a:schemeClr val="dk1"/>
    </dgm:txFillClrLst>
    <dgm:txEffectClrLst/>
  </dgm:styleLbl>
  <dgm:styleLbl name="bg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4">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4">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4">
        <a:alpha val="90000"/>
      </a:schemeClr>
    </dgm:linClrLst>
    <dgm:effectClrLst/>
    <dgm:txLinClrLst/>
    <dgm:txFillClrLst meth="repeat">
      <a:schemeClr val="dk1"/>
    </dgm:txFillClrLst>
    <dgm:txEffectClrLst/>
  </dgm:styleLbl>
  <dgm:styleLbl name="fgAcc0">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fgAcc2">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fgAcc3">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fgAcc4">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83F9FD7-614E-734A-A73B-B18A4FB5E3E8}" type="doc">
      <dgm:prSet loTypeId="urn:microsoft.com/office/officeart/2005/8/layout/balance1" loCatId="" qsTypeId="urn:microsoft.com/office/officeart/2005/8/quickstyle/simple2" qsCatId="simple" csTypeId="urn:microsoft.com/office/officeart/2005/8/colors/accent4_1" csCatId="accent4" phldr="1"/>
      <dgm:spPr/>
      <dgm:t>
        <a:bodyPr/>
        <a:lstStyle/>
        <a:p>
          <a:endParaRPr lang="en-GB"/>
        </a:p>
      </dgm:t>
    </dgm:pt>
    <dgm:pt modelId="{A42B09AE-2CD4-5541-ABC8-4DA74DF0A67D}">
      <dgm:prSet phldrT="[Tekst]"/>
      <dgm:spPr/>
      <dgm:t>
        <a:bodyPr/>
        <a:lstStyle/>
        <a:p>
          <a:r>
            <a:rPr lang="en-GB" b="1" dirty="0">
              <a:solidFill>
                <a:srgbClr val="1E1E1E"/>
              </a:solidFill>
            </a:rPr>
            <a:t>Connectionless</a:t>
          </a:r>
        </a:p>
      </dgm:t>
    </dgm:pt>
    <dgm:pt modelId="{505874A7-7B2B-AE4C-A082-02C10ECC59A7}" type="parTrans" cxnId="{910D0592-028F-A744-845F-DADBEEAF91B2}">
      <dgm:prSet/>
      <dgm:spPr/>
      <dgm:t>
        <a:bodyPr/>
        <a:lstStyle/>
        <a:p>
          <a:endParaRPr lang="en-GB"/>
        </a:p>
      </dgm:t>
    </dgm:pt>
    <dgm:pt modelId="{23B86921-D505-9349-9FC2-52E97DEE2B86}" type="sibTrans" cxnId="{910D0592-028F-A744-845F-DADBEEAF91B2}">
      <dgm:prSet/>
      <dgm:spPr/>
      <dgm:t>
        <a:bodyPr/>
        <a:lstStyle/>
        <a:p>
          <a:endParaRPr lang="en-GB"/>
        </a:p>
      </dgm:t>
    </dgm:pt>
    <dgm:pt modelId="{7D2716A9-FB9E-3240-B928-B9B98624B873}">
      <dgm:prSet phldrT="[Tekst]"/>
      <dgm:spPr/>
      <dgm:t>
        <a:bodyPr/>
        <a:lstStyle/>
        <a:p>
          <a:r>
            <a:rPr lang="en-GB" b="1" dirty="0">
              <a:solidFill>
                <a:srgbClr val="00693C"/>
              </a:solidFill>
            </a:rPr>
            <a:t>Less overhead</a:t>
          </a:r>
        </a:p>
      </dgm:t>
    </dgm:pt>
    <dgm:pt modelId="{928E66D2-2F1A-2247-AD29-D93585FF28FE}" type="parTrans" cxnId="{F998994D-913A-6749-B6FD-9EE03D4D12E1}">
      <dgm:prSet/>
      <dgm:spPr/>
      <dgm:t>
        <a:bodyPr/>
        <a:lstStyle/>
        <a:p>
          <a:endParaRPr lang="en-GB"/>
        </a:p>
      </dgm:t>
    </dgm:pt>
    <dgm:pt modelId="{2C7DC25E-42EC-114B-B29F-983A3F46CFD7}" type="sibTrans" cxnId="{F998994D-913A-6749-B6FD-9EE03D4D12E1}">
      <dgm:prSet/>
      <dgm:spPr/>
      <dgm:t>
        <a:bodyPr/>
        <a:lstStyle/>
        <a:p>
          <a:endParaRPr lang="en-GB"/>
        </a:p>
      </dgm:t>
    </dgm:pt>
    <dgm:pt modelId="{99F28ED1-6FA0-CE4B-9E39-5C957E429D64}">
      <dgm:prSet phldrT="[Tekst]"/>
      <dgm:spPr/>
      <dgm:t>
        <a:bodyPr/>
        <a:lstStyle/>
        <a:p>
          <a:r>
            <a:rPr lang="en-GB" b="1" dirty="0">
              <a:solidFill>
                <a:srgbClr val="00693C"/>
              </a:solidFill>
            </a:rPr>
            <a:t>Precise control of resources</a:t>
          </a:r>
        </a:p>
      </dgm:t>
    </dgm:pt>
    <dgm:pt modelId="{43C1B613-FC56-3F47-853E-F46F72CFAC32}" type="parTrans" cxnId="{676EAE23-B7FF-4C47-B9D1-4C65766F03FD}">
      <dgm:prSet/>
      <dgm:spPr/>
      <dgm:t>
        <a:bodyPr/>
        <a:lstStyle/>
        <a:p>
          <a:endParaRPr lang="en-GB"/>
        </a:p>
      </dgm:t>
    </dgm:pt>
    <dgm:pt modelId="{2EED7D9F-2DEA-FE4A-B01E-4A0C89C217A0}" type="sibTrans" cxnId="{676EAE23-B7FF-4C47-B9D1-4C65766F03FD}">
      <dgm:prSet/>
      <dgm:spPr/>
      <dgm:t>
        <a:bodyPr/>
        <a:lstStyle/>
        <a:p>
          <a:endParaRPr lang="en-GB"/>
        </a:p>
      </dgm:t>
    </dgm:pt>
    <dgm:pt modelId="{9D34A770-CBB8-3342-AC55-8B0EB7C5B646}">
      <dgm:prSet phldrT="[Tekst]"/>
      <dgm:spPr/>
      <dgm:t>
        <a:bodyPr/>
        <a:lstStyle/>
        <a:p>
          <a:r>
            <a:rPr lang="en-GB" b="1" dirty="0">
              <a:solidFill>
                <a:srgbClr val="1E1E1E"/>
              </a:solidFill>
            </a:rPr>
            <a:t>Connection-Oriented</a:t>
          </a:r>
        </a:p>
      </dgm:t>
    </dgm:pt>
    <dgm:pt modelId="{E0EC1421-EBB3-1544-A807-1D0E648A4965}" type="parTrans" cxnId="{0D78C232-3245-C44B-B55C-CC235ECE4C71}">
      <dgm:prSet/>
      <dgm:spPr/>
      <dgm:t>
        <a:bodyPr/>
        <a:lstStyle/>
        <a:p>
          <a:endParaRPr lang="en-GB"/>
        </a:p>
      </dgm:t>
    </dgm:pt>
    <dgm:pt modelId="{C8CBC06D-0988-FE48-A7B4-0112A6B1BEBD}" type="sibTrans" cxnId="{0D78C232-3245-C44B-B55C-CC235ECE4C71}">
      <dgm:prSet/>
      <dgm:spPr/>
      <dgm:t>
        <a:bodyPr/>
        <a:lstStyle/>
        <a:p>
          <a:endParaRPr lang="en-GB"/>
        </a:p>
      </dgm:t>
    </dgm:pt>
    <dgm:pt modelId="{8AEDC97B-EF92-5543-B0B3-4F1EC41698DE}">
      <dgm:prSet phldrT="[Tekst]"/>
      <dgm:spPr/>
      <dgm:t>
        <a:bodyPr/>
        <a:lstStyle/>
        <a:p>
          <a:r>
            <a:rPr lang="en-GB" b="1" dirty="0">
              <a:solidFill>
                <a:srgbClr val="A71930"/>
              </a:solidFill>
            </a:rPr>
            <a:t>More overhead</a:t>
          </a:r>
        </a:p>
      </dgm:t>
    </dgm:pt>
    <dgm:pt modelId="{899F04F8-5B9A-1743-9664-C2BE5C5403BD}" type="parTrans" cxnId="{C01AFF2D-932A-5E43-9DA5-CEA69F21F510}">
      <dgm:prSet/>
      <dgm:spPr/>
      <dgm:t>
        <a:bodyPr/>
        <a:lstStyle/>
        <a:p>
          <a:endParaRPr lang="en-GB"/>
        </a:p>
      </dgm:t>
    </dgm:pt>
    <dgm:pt modelId="{96A1D9A0-9A62-294D-9B88-B238936FDF2B}" type="sibTrans" cxnId="{C01AFF2D-932A-5E43-9DA5-CEA69F21F510}">
      <dgm:prSet/>
      <dgm:spPr/>
      <dgm:t>
        <a:bodyPr/>
        <a:lstStyle/>
        <a:p>
          <a:endParaRPr lang="en-GB"/>
        </a:p>
      </dgm:t>
    </dgm:pt>
    <dgm:pt modelId="{2E65E738-8165-9F45-9F2D-F207563E6EBB}">
      <dgm:prSet phldrT="[Tekst]"/>
      <dgm:spPr/>
      <dgm:t>
        <a:bodyPr/>
        <a:lstStyle/>
        <a:p>
          <a:r>
            <a:rPr lang="en-GB" b="1" dirty="0">
              <a:solidFill>
                <a:srgbClr val="A71930"/>
              </a:solidFill>
            </a:rPr>
            <a:t>Rough control of resources</a:t>
          </a:r>
        </a:p>
      </dgm:t>
    </dgm:pt>
    <dgm:pt modelId="{47F3C0B7-DF2C-4D40-96E8-2BBC144E9A54}" type="parTrans" cxnId="{EA81375B-007F-AB44-BEAE-92E7C00A08BE}">
      <dgm:prSet/>
      <dgm:spPr/>
      <dgm:t>
        <a:bodyPr/>
        <a:lstStyle/>
        <a:p>
          <a:endParaRPr lang="en-GB"/>
        </a:p>
      </dgm:t>
    </dgm:pt>
    <dgm:pt modelId="{DEA54253-6D0A-E34A-A93B-D67136B570D4}" type="sibTrans" cxnId="{EA81375B-007F-AB44-BEAE-92E7C00A08BE}">
      <dgm:prSet/>
      <dgm:spPr/>
      <dgm:t>
        <a:bodyPr/>
        <a:lstStyle/>
        <a:p>
          <a:endParaRPr lang="en-GB"/>
        </a:p>
      </dgm:t>
    </dgm:pt>
    <dgm:pt modelId="{F9670ABB-F2C9-454F-B1C4-48822B332405}">
      <dgm:prSet phldrT="[Tekst]"/>
      <dgm:spPr/>
      <dgm:t>
        <a:bodyPr/>
        <a:lstStyle/>
        <a:p>
          <a:r>
            <a:rPr lang="en-GB" b="1" dirty="0">
              <a:solidFill>
                <a:srgbClr val="A71930"/>
              </a:solidFill>
            </a:rPr>
            <a:t>Dedicated server</a:t>
          </a:r>
        </a:p>
      </dgm:t>
    </dgm:pt>
    <dgm:pt modelId="{AB670F67-4863-4B44-BDED-23EB67FC3540}" type="parTrans" cxnId="{34D2660D-C6FE-324B-B962-B13CF3B6B80D}">
      <dgm:prSet/>
      <dgm:spPr/>
      <dgm:t>
        <a:bodyPr/>
        <a:lstStyle/>
        <a:p>
          <a:endParaRPr lang="en-GB"/>
        </a:p>
      </dgm:t>
    </dgm:pt>
    <dgm:pt modelId="{9550ADA9-B2C7-ED4C-B7B3-6FE8C1FE9E4C}" type="sibTrans" cxnId="{34D2660D-C6FE-324B-B962-B13CF3B6B80D}">
      <dgm:prSet/>
      <dgm:spPr/>
      <dgm:t>
        <a:bodyPr/>
        <a:lstStyle/>
        <a:p>
          <a:endParaRPr lang="en-GB"/>
        </a:p>
      </dgm:t>
    </dgm:pt>
    <dgm:pt modelId="{BF351E64-F842-8541-ACAD-78E900F869EC}">
      <dgm:prSet phldrT="[Tekst]"/>
      <dgm:spPr/>
      <dgm:t>
        <a:bodyPr/>
        <a:lstStyle/>
        <a:p>
          <a:r>
            <a:rPr lang="en-GB" b="1" dirty="0">
              <a:solidFill>
                <a:srgbClr val="00693C"/>
              </a:solidFill>
            </a:rPr>
            <a:t>HTTP server</a:t>
          </a:r>
        </a:p>
      </dgm:t>
    </dgm:pt>
    <dgm:pt modelId="{4DF27650-26DF-D640-B0AE-89728F3D2B04}" type="parTrans" cxnId="{FD211BE8-E424-3340-89E8-3B037530F699}">
      <dgm:prSet/>
      <dgm:spPr/>
      <dgm:t>
        <a:bodyPr/>
        <a:lstStyle/>
        <a:p>
          <a:endParaRPr lang="en-GB"/>
        </a:p>
      </dgm:t>
    </dgm:pt>
    <dgm:pt modelId="{7ED72E67-8695-BD41-918F-58031794B0F1}" type="sibTrans" cxnId="{FD211BE8-E424-3340-89E8-3B037530F699}">
      <dgm:prSet/>
      <dgm:spPr/>
      <dgm:t>
        <a:bodyPr/>
        <a:lstStyle/>
        <a:p>
          <a:endParaRPr lang="en-GB"/>
        </a:p>
      </dgm:t>
    </dgm:pt>
    <dgm:pt modelId="{D0FE2C68-6436-BD4A-AAE0-6ABDA91A6236}">
      <dgm:prSet phldrT="[Tekst]"/>
      <dgm:spPr/>
      <dgm:t>
        <a:bodyPr/>
        <a:lstStyle/>
        <a:p>
          <a:r>
            <a:rPr lang="en-GB" b="1" dirty="0">
              <a:solidFill>
                <a:srgbClr val="A71930"/>
              </a:solidFill>
            </a:rPr>
            <a:t>Limited network support</a:t>
          </a:r>
        </a:p>
      </dgm:t>
    </dgm:pt>
    <dgm:pt modelId="{DACF259C-9E22-4B42-B0F9-7A10B7F0976B}" type="parTrans" cxnId="{6231CCAD-1562-7E47-A50C-6589F9C2C249}">
      <dgm:prSet/>
      <dgm:spPr/>
      <dgm:t>
        <a:bodyPr/>
        <a:lstStyle/>
        <a:p>
          <a:endParaRPr lang="en-GB"/>
        </a:p>
      </dgm:t>
    </dgm:pt>
    <dgm:pt modelId="{2918D137-01DD-FB47-A420-51665AD84DCF}" type="sibTrans" cxnId="{6231CCAD-1562-7E47-A50C-6589F9C2C249}">
      <dgm:prSet/>
      <dgm:spPr/>
      <dgm:t>
        <a:bodyPr/>
        <a:lstStyle/>
        <a:p>
          <a:endParaRPr lang="en-GB"/>
        </a:p>
      </dgm:t>
    </dgm:pt>
    <dgm:pt modelId="{63A78C8F-68E9-B648-871F-F05E5D3A4140}">
      <dgm:prSet phldrT="[Tekst]"/>
      <dgm:spPr/>
      <dgm:t>
        <a:bodyPr/>
        <a:lstStyle/>
        <a:p>
          <a:r>
            <a:rPr lang="en-GB" b="1" dirty="0">
              <a:solidFill>
                <a:srgbClr val="00693C"/>
              </a:solidFill>
            </a:rPr>
            <a:t>Global network support</a:t>
          </a:r>
        </a:p>
      </dgm:t>
    </dgm:pt>
    <dgm:pt modelId="{CFAD440F-9366-D946-88AC-573DED0B87FB}" type="parTrans" cxnId="{939A7C23-D86A-2348-AF2B-6917ACCF9CD2}">
      <dgm:prSet/>
      <dgm:spPr/>
      <dgm:t>
        <a:bodyPr/>
        <a:lstStyle/>
        <a:p>
          <a:endParaRPr lang="en-GB"/>
        </a:p>
      </dgm:t>
    </dgm:pt>
    <dgm:pt modelId="{DFD569FD-1F1A-9C42-A3EC-944F5DE54AE0}" type="sibTrans" cxnId="{939A7C23-D86A-2348-AF2B-6917ACCF9CD2}">
      <dgm:prSet/>
      <dgm:spPr/>
      <dgm:t>
        <a:bodyPr/>
        <a:lstStyle/>
        <a:p>
          <a:endParaRPr lang="en-GB"/>
        </a:p>
      </dgm:t>
    </dgm:pt>
    <dgm:pt modelId="{C68DF888-77E5-064D-8EDE-A0AFF00AB4BD}" type="pres">
      <dgm:prSet presAssocID="{183F9FD7-614E-734A-A73B-B18A4FB5E3E8}" presName="outerComposite" presStyleCnt="0">
        <dgm:presLayoutVars>
          <dgm:chMax val="2"/>
          <dgm:animLvl val="lvl"/>
          <dgm:resizeHandles val="exact"/>
        </dgm:presLayoutVars>
      </dgm:prSet>
      <dgm:spPr/>
    </dgm:pt>
    <dgm:pt modelId="{F0172BD6-5B64-9049-97F0-E2089B5A76B8}" type="pres">
      <dgm:prSet presAssocID="{183F9FD7-614E-734A-A73B-B18A4FB5E3E8}" presName="dummyMaxCanvas" presStyleCnt="0"/>
      <dgm:spPr/>
    </dgm:pt>
    <dgm:pt modelId="{F6596036-5396-E742-B3AA-8A30855CA006}" type="pres">
      <dgm:prSet presAssocID="{183F9FD7-614E-734A-A73B-B18A4FB5E3E8}" presName="parentComposite" presStyleCnt="0"/>
      <dgm:spPr/>
    </dgm:pt>
    <dgm:pt modelId="{892AB28B-9E66-CF46-8D8F-C5C2E5AEA2DE}" type="pres">
      <dgm:prSet presAssocID="{183F9FD7-614E-734A-A73B-B18A4FB5E3E8}" presName="parent1" presStyleLbl="alignAccFollowNode1" presStyleIdx="0" presStyleCnt="4">
        <dgm:presLayoutVars>
          <dgm:chMax val="4"/>
        </dgm:presLayoutVars>
      </dgm:prSet>
      <dgm:spPr/>
    </dgm:pt>
    <dgm:pt modelId="{9C7E26B5-171A-1546-8949-C3DD21A6D726}" type="pres">
      <dgm:prSet presAssocID="{183F9FD7-614E-734A-A73B-B18A4FB5E3E8}" presName="parent2" presStyleLbl="alignAccFollowNode1" presStyleIdx="1" presStyleCnt="4">
        <dgm:presLayoutVars>
          <dgm:chMax val="4"/>
        </dgm:presLayoutVars>
      </dgm:prSet>
      <dgm:spPr/>
    </dgm:pt>
    <dgm:pt modelId="{B210EAAC-A1A1-A545-AD61-7E31CED56F58}" type="pres">
      <dgm:prSet presAssocID="{183F9FD7-614E-734A-A73B-B18A4FB5E3E8}" presName="childrenComposite" presStyleCnt="0"/>
      <dgm:spPr/>
    </dgm:pt>
    <dgm:pt modelId="{A9592B03-FB39-7A49-9853-EBB869E97D0F}" type="pres">
      <dgm:prSet presAssocID="{183F9FD7-614E-734A-A73B-B18A4FB5E3E8}" presName="dummyMaxCanvas_ChildArea" presStyleCnt="0"/>
      <dgm:spPr/>
    </dgm:pt>
    <dgm:pt modelId="{F1F42A20-D0A4-5A42-BAFC-BA5887C0C4AF}" type="pres">
      <dgm:prSet presAssocID="{183F9FD7-614E-734A-A73B-B18A4FB5E3E8}" presName="fulcrum" presStyleLbl="alignAccFollowNode1" presStyleIdx="2" presStyleCnt="4"/>
      <dgm:spPr/>
    </dgm:pt>
    <dgm:pt modelId="{88311DBE-E09F-2345-96DE-B720311C1300}" type="pres">
      <dgm:prSet presAssocID="{183F9FD7-614E-734A-A73B-B18A4FB5E3E8}" presName="balance_44" presStyleLbl="alignAccFollowNode1" presStyleIdx="3" presStyleCnt="4">
        <dgm:presLayoutVars>
          <dgm:bulletEnabled val="1"/>
        </dgm:presLayoutVars>
      </dgm:prSet>
      <dgm:spPr/>
    </dgm:pt>
    <dgm:pt modelId="{2C1EC35D-4BD7-B040-BAD7-B3A1E8CA358F}" type="pres">
      <dgm:prSet presAssocID="{183F9FD7-614E-734A-A73B-B18A4FB5E3E8}" presName="right_44_1" presStyleLbl="node1" presStyleIdx="0" presStyleCnt="8">
        <dgm:presLayoutVars>
          <dgm:bulletEnabled val="1"/>
        </dgm:presLayoutVars>
      </dgm:prSet>
      <dgm:spPr/>
    </dgm:pt>
    <dgm:pt modelId="{BDB1505C-4160-754F-8BF4-672658298307}" type="pres">
      <dgm:prSet presAssocID="{183F9FD7-614E-734A-A73B-B18A4FB5E3E8}" presName="right_44_2" presStyleLbl="node1" presStyleIdx="1" presStyleCnt="8">
        <dgm:presLayoutVars>
          <dgm:bulletEnabled val="1"/>
        </dgm:presLayoutVars>
      </dgm:prSet>
      <dgm:spPr/>
    </dgm:pt>
    <dgm:pt modelId="{C06B8873-34CD-8C48-ACB2-5DEFCA92A216}" type="pres">
      <dgm:prSet presAssocID="{183F9FD7-614E-734A-A73B-B18A4FB5E3E8}" presName="right_44_3" presStyleLbl="node1" presStyleIdx="2" presStyleCnt="8">
        <dgm:presLayoutVars>
          <dgm:bulletEnabled val="1"/>
        </dgm:presLayoutVars>
      </dgm:prSet>
      <dgm:spPr/>
    </dgm:pt>
    <dgm:pt modelId="{DBA9AB32-FED5-2240-93A3-C8D531EA0592}" type="pres">
      <dgm:prSet presAssocID="{183F9FD7-614E-734A-A73B-B18A4FB5E3E8}" presName="right_44_4" presStyleLbl="node1" presStyleIdx="3" presStyleCnt="8">
        <dgm:presLayoutVars>
          <dgm:bulletEnabled val="1"/>
        </dgm:presLayoutVars>
      </dgm:prSet>
      <dgm:spPr/>
    </dgm:pt>
    <dgm:pt modelId="{CA9EC436-3F5E-D849-87AB-6FDCE0060A8A}" type="pres">
      <dgm:prSet presAssocID="{183F9FD7-614E-734A-A73B-B18A4FB5E3E8}" presName="left_44_1" presStyleLbl="node1" presStyleIdx="4" presStyleCnt="8">
        <dgm:presLayoutVars>
          <dgm:bulletEnabled val="1"/>
        </dgm:presLayoutVars>
      </dgm:prSet>
      <dgm:spPr/>
    </dgm:pt>
    <dgm:pt modelId="{229765E3-6384-D549-A6A8-49569C6E6D69}" type="pres">
      <dgm:prSet presAssocID="{183F9FD7-614E-734A-A73B-B18A4FB5E3E8}" presName="left_44_2" presStyleLbl="node1" presStyleIdx="5" presStyleCnt="8">
        <dgm:presLayoutVars>
          <dgm:bulletEnabled val="1"/>
        </dgm:presLayoutVars>
      </dgm:prSet>
      <dgm:spPr/>
    </dgm:pt>
    <dgm:pt modelId="{92A46D06-3E4C-4B4B-8F0F-C3929F155297}" type="pres">
      <dgm:prSet presAssocID="{183F9FD7-614E-734A-A73B-B18A4FB5E3E8}" presName="left_44_3" presStyleLbl="node1" presStyleIdx="6" presStyleCnt="8">
        <dgm:presLayoutVars>
          <dgm:bulletEnabled val="1"/>
        </dgm:presLayoutVars>
      </dgm:prSet>
      <dgm:spPr/>
    </dgm:pt>
    <dgm:pt modelId="{A07176EA-841C-804D-8FB9-D036C1C02D57}" type="pres">
      <dgm:prSet presAssocID="{183F9FD7-614E-734A-A73B-B18A4FB5E3E8}" presName="left_44_4" presStyleLbl="node1" presStyleIdx="7" presStyleCnt="8">
        <dgm:presLayoutVars>
          <dgm:bulletEnabled val="1"/>
        </dgm:presLayoutVars>
      </dgm:prSet>
      <dgm:spPr/>
    </dgm:pt>
  </dgm:ptLst>
  <dgm:cxnLst>
    <dgm:cxn modelId="{BC853F00-704E-CC43-A7BF-CAE5432F1D54}" type="presOf" srcId="{BF351E64-F842-8541-ACAD-78E900F869EC}" destId="{C06B8873-34CD-8C48-ACB2-5DEFCA92A216}" srcOrd="0" destOrd="0" presId="urn:microsoft.com/office/officeart/2005/8/layout/balance1"/>
    <dgm:cxn modelId="{34D2660D-C6FE-324B-B962-B13CF3B6B80D}" srcId="{A42B09AE-2CD4-5541-ABC8-4DA74DF0A67D}" destId="{F9670ABB-F2C9-454F-B1C4-48822B332405}" srcOrd="2" destOrd="0" parTransId="{AB670F67-4863-4B44-BDED-23EB67FC3540}" sibTransId="{9550ADA9-B2C7-ED4C-B7B3-6FE8C1FE9E4C}"/>
    <dgm:cxn modelId="{939A7C23-D86A-2348-AF2B-6917ACCF9CD2}" srcId="{9D34A770-CBB8-3342-AC55-8B0EB7C5B646}" destId="{63A78C8F-68E9-B648-871F-F05E5D3A4140}" srcOrd="3" destOrd="0" parTransId="{CFAD440F-9366-D946-88AC-573DED0B87FB}" sibTransId="{DFD569FD-1F1A-9C42-A3EC-944F5DE54AE0}"/>
    <dgm:cxn modelId="{676EAE23-B7FF-4C47-B9D1-4C65766F03FD}" srcId="{A42B09AE-2CD4-5541-ABC8-4DA74DF0A67D}" destId="{99F28ED1-6FA0-CE4B-9E39-5C957E429D64}" srcOrd="1" destOrd="0" parTransId="{43C1B613-FC56-3F47-853E-F46F72CFAC32}" sibTransId="{2EED7D9F-2DEA-FE4A-B01E-4A0C89C217A0}"/>
    <dgm:cxn modelId="{C01AFF2D-932A-5E43-9DA5-CEA69F21F510}" srcId="{9D34A770-CBB8-3342-AC55-8B0EB7C5B646}" destId="{8AEDC97B-EF92-5543-B0B3-4F1EC41698DE}" srcOrd="0" destOrd="0" parTransId="{899F04F8-5B9A-1743-9664-C2BE5C5403BD}" sibTransId="{96A1D9A0-9A62-294D-9B88-B238936FDF2B}"/>
    <dgm:cxn modelId="{03837D30-F3FD-7D4E-9182-B648968C2113}" type="presOf" srcId="{99F28ED1-6FA0-CE4B-9E39-5C957E429D64}" destId="{229765E3-6384-D549-A6A8-49569C6E6D69}" srcOrd="0" destOrd="0" presId="urn:microsoft.com/office/officeart/2005/8/layout/balance1"/>
    <dgm:cxn modelId="{0D78C232-3245-C44B-B55C-CC235ECE4C71}" srcId="{183F9FD7-614E-734A-A73B-B18A4FB5E3E8}" destId="{9D34A770-CBB8-3342-AC55-8B0EB7C5B646}" srcOrd="1" destOrd="0" parTransId="{E0EC1421-EBB3-1544-A807-1D0E648A4965}" sibTransId="{C8CBC06D-0988-FE48-A7B4-0112A6B1BEBD}"/>
    <dgm:cxn modelId="{E3CD9549-9B90-D04B-9799-76D3491C0A1B}" type="presOf" srcId="{7D2716A9-FB9E-3240-B928-B9B98624B873}" destId="{CA9EC436-3F5E-D849-87AB-6FDCE0060A8A}" srcOrd="0" destOrd="0" presId="urn:microsoft.com/office/officeart/2005/8/layout/balance1"/>
    <dgm:cxn modelId="{F998994D-913A-6749-B6FD-9EE03D4D12E1}" srcId="{A42B09AE-2CD4-5541-ABC8-4DA74DF0A67D}" destId="{7D2716A9-FB9E-3240-B928-B9B98624B873}" srcOrd="0" destOrd="0" parTransId="{928E66D2-2F1A-2247-AD29-D93585FF28FE}" sibTransId="{2C7DC25E-42EC-114B-B29F-983A3F46CFD7}"/>
    <dgm:cxn modelId="{EA81375B-007F-AB44-BEAE-92E7C00A08BE}" srcId="{9D34A770-CBB8-3342-AC55-8B0EB7C5B646}" destId="{2E65E738-8165-9F45-9F2D-F207563E6EBB}" srcOrd="1" destOrd="0" parTransId="{47F3C0B7-DF2C-4D40-96E8-2BBC144E9A54}" sibTransId="{DEA54253-6D0A-E34A-A93B-D67136B570D4}"/>
    <dgm:cxn modelId="{A4D17580-0F96-9A43-A37C-63B0BA7A0C99}" type="presOf" srcId="{F9670ABB-F2C9-454F-B1C4-48822B332405}" destId="{92A46D06-3E4C-4B4B-8F0F-C3929F155297}" srcOrd="0" destOrd="0" presId="urn:microsoft.com/office/officeart/2005/8/layout/balance1"/>
    <dgm:cxn modelId="{171C1E90-8C19-274C-8302-14A9900209C5}" type="presOf" srcId="{2E65E738-8165-9F45-9F2D-F207563E6EBB}" destId="{BDB1505C-4160-754F-8BF4-672658298307}" srcOrd="0" destOrd="0" presId="urn:microsoft.com/office/officeart/2005/8/layout/balance1"/>
    <dgm:cxn modelId="{910D0592-028F-A744-845F-DADBEEAF91B2}" srcId="{183F9FD7-614E-734A-A73B-B18A4FB5E3E8}" destId="{A42B09AE-2CD4-5541-ABC8-4DA74DF0A67D}" srcOrd="0" destOrd="0" parTransId="{505874A7-7B2B-AE4C-A082-02C10ECC59A7}" sibTransId="{23B86921-D505-9349-9FC2-52E97DEE2B86}"/>
    <dgm:cxn modelId="{6231CCAD-1562-7E47-A50C-6589F9C2C249}" srcId="{A42B09AE-2CD4-5541-ABC8-4DA74DF0A67D}" destId="{D0FE2C68-6436-BD4A-AAE0-6ABDA91A6236}" srcOrd="3" destOrd="0" parTransId="{DACF259C-9E22-4B42-B0F9-7A10B7F0976B}" sibTransId="{2918D137-01DD-FB47-A420-51665AD84DCF}"/>
    <dgm:cxn modelId="{503D21C9-D405-3946-B5B3-460888880D06}" type="presOf" srcId="{D0FE2C68-6436-BD4A-AAE0-6ABDA91A6236}" destId="{A07176EA-841C-804D-8FB9-D036C1C02D57}" srcOrd="0" destOrd="0" presId="urn:microsoft.com/office/officeart/2005/8/layout/balance1"/>
    <dgm:cxn modelId="{162CF2D2-2AD0-474D-9688-07D20CC49359}" type="presOf" srcId="{9D34A770-CBB8-3342-AC55-8B0EB7C5B646}" destId="{9C7E26B5-171A-1546-8949-C3DD21A6D726}" srcOrd="0" destOrd="0" presId="urn:microsoft.com/office/officeart/2005/8/layout/balance1"/>
    <dgm:cxn modelId="{925E2FDB-7BC4-1645-863F-591EFF29B8CE}" type="presOf" srcId="{183F9FD7-614E-734A-A73B-B18A4FB5E3E8}" destId="{C68DF888-77E5-064D-8EDE-A0AFF00AB4BD}" srcOrd="0" destOrd="0" presId="urn:microsoft.com/office/officeart/2005/8/layout/balance1"/>
    <dgm:cxn modelId="{C9DA16E2-5BD0-0740-A869-D642C80937C2}" type="presOf" srcId="{63A78C8F-68E9-B648-871F-F05E5D3A4140}" destId="{DBA9AB32-FED5-2240-93A3-C8D531EA0592}" srcOrd="0" destOrd="0" presId="urn:microsoft.com/office/officeart/2005/8/layout/balance1"/>
    <dgm:cxn modelId="{486812E8-0CDE-D641-8C2A-D9CF39D644FC}" type="presOf" srcId="{8AEDC97B-EF92-5543-B0B3-4F1EC41698DE}" destId="{2C1EC35D-4BD7-B040-BAD7-B3A1E8CA358F}" srcOrd="0" destOrd="0" presId="urn:microsoft.com/office/officeart/2005/8/layout/balance1"/>
    <dgm:cxn modelId="{FD211BE8-E424-3340-89E8-3B037530F699}" srcId="{9D34A770-CBB8-3342-AC55-8B0EB7C5B646}" destId="{BF351E64-F842-8541-ACAD-78E900F869EC}" srcOrd="2" destOrd="0" parTransId="{4DF27650-26DF-D640-B0AE-89728F3D2B04}" sibTransId="{7ED72E67-8695-BD41-918F-58031794B0F1}"/>
    <dgm:cxn modelId="{121A09F1-CC03-D245-922A-53BB18D4514F}" type="presOf" srcId="{A42B09AE-2CD4-5541-ABC8-4DA74DF0A67D}" destId="{892AB28B-9E66-CF46-8D8F-C5C2E5AEA2DE}" srcOrd="0" destOrd="0" presId="urn:microsoft.com/office/officeart/2005/8/layout/balance1"/>
    <dgm:cxn modelId="{8FCF8ADB-C60F-6E4D-B33F-0E3D2BA033C3}" type="presParOf" srcId="{C68DF888-77E5-064D-8EDE-A0AFF00AB4BD}" destId="{F0172BD6-5B64-9049-97F0-E2089B5A76B8}" srcOrd="0" destOrd="0" presId="urn:microsoft.com/office/officeart/2005/8/layout/balance1"/>
    <dgm:cxn modelId="{E15D2F63-BC1A-1E4E-96AF-5F211C7FBDC9}" type="presParOf" srcId="{C68DF888-77E5-064D-8EDE-A0AFF00AB4BD}" destId="{F6596036-5396-E742-B3AA-8A30855CA006}" srcOrd="1" destOrd="0" presId="urn:microsoft.com/office/officeart/2005/8/layout/balance1"/>
    <dgm:cxn modelId="{58EACCC5-6642-C347-B37E-7BDD4B168347}" type="presParOf" srcId="{F6596036-5396-E742-B3AA-8A30855CA006}" destId="{892AB28B-9E66-CF46-8D8F-C5C2E5AEA2DE}" srcOrd="0" destOrd="0" presId="urn:microsoft.com/office/officeart/2005/8/layout/balance1"/>
    <dgm:cxn modelId="{EDDA3A36-7505-944F-A47B-4FEF293D27F5}" type="presParOf" srcId="{F6596036-5396-E742-B3AA-8A30855CA006}" destId="{9C7E26B5-171A-1546-8949-C3DD21A6D726}" srcOrd="1" destOrd="0" presId="urn:microsoft.com/office/officeart/2005/8/layout/balance1"/>
    <dgm:cxn modelId="{5C1640F2-C9D2-B440-B541-0E0F9B0C6FBA}" type="presParOf" srcId="{C68DF888-77E5-064D-8EDE-A0AFF00AB4BD}" destId="{B210EAAC-A1A1-A545-AD61-7E31CED56F58}" srcOrd="2" destOrd="0" presId="urn:microsoft.com/office/officeart/2005/8/layout/balance1"/>
    <dgm:cxn modelId="{CAAC8F09-6699-FA42-BE58-34163F0207B5}" type="presParOf" srcId="{B210EAAC-A1A1-A545-AD61-7E31CED56F58}" destId="{A9592B03-FB39-7A49-9853-EBB869E97D0F}" srcOrd="0" destOrd="0" presId="urn:microsoft.com/office/officeart/2005/8/layout/balance1"/>
    <dgm:cxn modelId="{A154385C-85C8-944A-91BF-5EECAB915493}" type="presParOf" srcId="{B210EAAC-A1A1-A545-AD61-7E31CED56F58}" destId="{F1F42A20-D0A4-5A42-BAFC-BA5887C0C4AF}" srcOrd="1" destOrd="0" presId="urn:microsoft.com/office/officeart/2005/8/layout/balance1"/>
    <dgm:cxn modelId="{1BEB5258-D7EB-9246-8C90-01F39A8800B2}" type="presParOf" srcId="{B210EAAC-A1A1-A545-AD61-7E31CED56F58}" destId="{88311DBE-E09F-2345-96DE-B720311C1300}" srcOrd="2" destOrd="0" presId="urn:microsoft.com/office/officeart/2005/8/layout/balance1"/>
    <dgm:cxn modelId="{6777E573-12AF-9243-918A-696BEABC3433}" type="presParOf" srcId="{B210EAAC-A1A1-A545-AD61-7E31CED56F58}" destId="{2C1EC35D-4BD7-B040-BAD7-B3A1E8CA358F}" srcOrd="3" destOrd="0" presId="urn:microsoft.com/office/officeart/2005/8/layout/balance1"/>
    <dgm:cxn modelId="{1BDD8487-C956-FB4E-B941-AE136ACC18B9}" type="presParOf" srcId="{B210EAAC-A1A1-A545-AD61-7E31CED56F58}" destId="{BDB1505C-4160-754F-8BF4-672658298307}" srcOrd="4" destOrd="0" presId="urn:microsoft.com/office/officeart/2005/8/layout/balance1"/>
    <dgm:cxn modelId="{81ADE3B1-9D44-F742-A02B-0DED577263CD}" type="presParOf" srcId="{B210EAAC-A1A1-A545-AD61-7E31CED56F58}" destId="{C06B8873-34CD-8C48-ACB2-5DEFCA92A216}" srcOrd="5" destOrd="0" presId="urn:microsoft.com/office/officeart/2005/8/layout/balance1"/>
    <dgm:cxn modelId="{CFD4DFE9-512C-2043-B3AC-BC7105FA43F6}" type="presParOf" srcId="{B210EAAC-A1A1-A545-AD61-7E31CED56F58}" destId="{DBA9AB32-FED5-2240-93A3-C8D531EA0592}" srcOrd="6" destOrd="0" presId="urn:microsoft.com/office/officeart/2005/8/layout/balance1"/>
    <dgm:cxn modelId="{3B3F9751-DE33-924D-BE14-AED3F266B556}" type="presParOf" srcId="{B210EAAC-A1A1-A545-AD61-7E31CED56F58}" destId="{CA9EC436-3F5E-D849-87AB-6FDCE0060A8A}" srcOrd="7" destOrd="0" presId="urn:microsoft.com/office/officeart/2005/8/layout/balance1"/>
    <dgm:cxn modelId="{2F920793-EAFC-4341-A685-2B7F488E6163}" type="presParOf" srcId="{B210EAAC-A1A1-A545-AD61-7E31CED56F58}" destId="{229765E3-6384-D549-A6A8-49569C6E6D69}" srcOrd="8" destOrd="0" presId="urn:microsoft.com/office/officeart/2005/8/layout/balance1"/>
    <dgm:cxn modelId="{52F0CA77-3D34-3F4A-BAC1-B810097CF683}" type="presParOf" srcId="{B210EAAC-A1A1-A545-AD61-7E31CED56F58}" destId="{92A46D06-3E4C-4B4B-8F0F-C3929F155297}" srcOrd="9" destOrd="0" presId="urn:microsoft.com/office/officeart/2005/8/layout/balance1"/>
    <dgm:cxn modelId="{32C4B1F7-252F-664B-889C-5F8BD1B6C854}" type="presParOf" srcId="{B210EAAC-A1A1-A545-AD61-7E31CED56F58}" destId="{A07176EA-841C-804D-8FB9-D036C1C02D57}" srcOrd="10" destOrd="0" presId="urn:microsoft.com/office/officeart/2005/8/layout/balance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92AB28B-9E66-CF46-8D8F-C5C2E5AEA2DE}">
      <dsp:nvSpPr>
        <dsp:cNvPr id="0" name=""/>
        <dsp:cNvSpPr/>
      </dsp:nvSpPr>
      <dsp:spPr>
        <a:xfrm>
          <a:off x="2076767" y="0"/>
          <a:ext cx="1483042" cy="823912"/>
        </a:xfrm>
        <a:prstGeom prst="roundRect">
          <a:avLst>
            <a:gd name="adj" fmla="val 10000"/>
          </a:avLst>
        </a:prstGeom>
        <a:solidFill>
          <a:schemeClr val="lt1">
            <a:alpha val="90000"/>
            <a:tint val="40000"/>
            <a:hueOff val="0"/>
            <a:satOff val="0"/>
            <a:lumOff val="0"/>
            <a:alphaOff val="0"/>
          </a:schemeClr>
        </a:solidFill>
        <a:ln w="12700" cap="flat" cmpd="sng" algn="ctr">
          <a:solidFill>
            <a:schemeClr val="accent4">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a:solidFill>
                <a:srgbClr val="1E1E1E"/>
              </a:solidFill>
            </a:rPr>
            <a:t>Connectionless</a:t>
          </a:r>
        </a:p>
      </dsp:txBody>
      <dsp:txXfrm>
        <a:off x="2100899" y="24132"/>
        <a:ext cx="1434778" cy="775648"/>
      </dsp:txXfrm>
    </dsp:sp>
    <dsp:sp modelId="{9C7E26B5-171A-1546-8949-C3DD21A6D726}">
      <dsp:nvSpPr>
        <dsp:cNvPr id="0" name=""/>
        <dsp:cNvSpPr/>
      </dsp:nvSpPr>
      <dsp:spPr>
        <a:xfrm>
          <a:off x="4218939" y="0"/>
          <a:ext cx="1483042" cy="823912"/>
        </a:xfrm>
        <a:prstGeom prst="roundRect">
          <a:avLst>
            <a:gd name="adj" fmla="val 10000"/>
          </a:avLst>
        </a:prstGeom>
        <a:solidFill>
          <a:schemeClr val="lt1">
            <a:alpha val="90000"/>
            <a:tint val="40000"/>
            <a:hueOff val="0"/>
            <a:satOff val="0"/>
            <a:lumOff val="0"/>
            <a:alphaOff val="0"/>
          </a:schemeClr>
        </a:solidFill>
        <a:ln w="12700" cap="flat" cmpd="sng" algn="ctr">
          <a:solidFill>
            <a:schemeClr val="accent4">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b="1" kern="1200" dirty="0">
              <a:solidFill>
                <a:srgbClr val="1E1E1E"/>
              </a:solidFill>
            </a:rPr>
            <a:t>Connection-Oriented</a:t>
          </a:r>
        </a:p>
      </dsp:txBody>
      <dsp:txXfrm>
        <a:off x="4243071" y="24132"/>
        <a:ext cx="1434778" cy="775648"/>
      </dsp:txXfrm>
    </dsp:sp>
    <dsp:sp modelId="{F1F42A20-D0A4-5A42-BAFC-BA5887C0C4AF}">
      <dsp:nvSpPr>
        <dsp:cNvPr id="0" name=""/>
        <dsp:cNvSpPr/>
      </dsp:nvSpPr>
      <dsp:spPr>
        <a:xfrm>
          <a:off x="3580407" y="3501627"/>
          <a:ext cx="617934" cy="617934"/>
        </a:xfrm>
        <a:prstGeom prst="triangle">
          <a:avLst/>
        </a:prstGeom>
        <a:solidFill>
          <a:schemeClr val="lt1">
            <a:alpha val="90000"/>
            <a:tint val="40000"/>
            <a:hueOff val="0"/>
            <a:satOff val="0"/>
            <a:lumOff val="0"/>
            <a:alphaOff val="0"/>
          </a:schemeClr>
        </a:solidFill>
        <a:ln w="12700" cap="flat" cmpd="sng" algn="ctr">
          <a:solidFill>
            <a:schemeClr val="accent4">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8311DBE-E09F-2345-96DE-B720311C1300}">
      <dsp:nvSpPr>
        <dsp:cNvPr id="0" name=""/>
        <dsp:cNvSpPr/>
      </dsp:nvSpPr>
      <dsp:spPr>
        <a:xfrm>
          <a:off x="2035572" y="3242919"/>
          <a:ext cx="3707605" cy="250469"/>
        </a:xfrm>
        <a:prstGeom prst="rect">
          <a:avLst/>
        </a:prstGeom>
        <a:solidFill>
          <a:schemeClr val="lt1">
            <a:alpha val="90000"/>
            <a:tint val="40000"/>
            <a:hueOff val="0"/>
            <a:satOff val="0"/>
            <a:lumOff val="0"/>
            <a:alphaOff val="0"/>
          </a:schemeClr>
        </a:solidFill>
        <a:ln w="12700" cap="flat" cmpd="sng" algn="ctr">
          <a:solidFill>
            <a:schemeClr val="accent4">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2C1EC35D-4BD7-B040-BAD7-B3A1E8CA358F}">
      <dsp:nvSpPr>
        <dsp:cNvPr id="0" name=""/>
        <dsp:cNvSpPr/>
      </dsp:nvSpPr>
      <dsp:spPr>
        <a:xfrm>
          <a:off x="4218939" y="2705728"/>
          <a:ext cx="1483042" cy="507530"/>
        </a:xfrm>
        <a:prstGeom prst="roundRect">
          <a:avLst/>
        </a:prstGeom>
        <a:solidFill>
          <a:schemeClr val="lt1">
            <a:hueOff val="0"/>
            <a:satOff val="0"/>
            <a:lumOff val="0"/>
            <a:alphaOff val="0"/>
          </a:schemeClr>
        </a:solidFill>
        <a:ln w="19050" cap="flat" cmpd="sng" algn="ctr">
          <a:solidFill>
            <a:schemeClr val="accent4">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GB" sz="1300" b="1" kern="1200" dirty="0">
              <a:solidFill>
                <a:srgbClr val="A71930"/>
              </a:solidFill>
            </a:rPr>
            <a:t>More overhead</a:t>
          </a:r>
        </a:p>
      </dsp:txBody>
      <dsp:txXfrm>
        <a:off x="4243715" y="2730504"/>
        <a:ext cx="1433490" cy="457978"/>
      </dsp:txXfrm>
    </dsp:sp>
    <dsp:sp modelId="{BDB1505C-4160-754F-8BF4-672658298307}">
      <dsp:nvSpPr>
        <dsp:cNvPr id="0" name=""/>
        <dsp:cNvSpPr/>
      </dsp:nvSpPr>
      <dsp:spPr>
        <a:xfrm>
          <a:off x="4218939" y="2158650"/>
          <a:ext cx="1483042" cy="507530"/>
        </a:xfrm>
        <a:prstGeom prst="roundRect">
          <a:avLst/>
        </a:prstGeom>
        <a:solidFill>
          <a:schemeClr val="lt1">
            <a:hueOff val="0"/>
            <a:satOff val="0"/>
            <a:lumOff val="0"/>
            <a:alphaOff val="0"/>
          </a:schemeClr>
        </a:solidFill>
        <a:ln w="19050" cap="flat" cmpd="sng" algn="ctr">
          <a:solidFill>
            <a:schemeClr val="accent4">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GB" sz="1300" b="1" kern="1200" dirty="0">
              <a:solidFill>
                <a:srgbClr val="A71930"/>
              </a:solidFill>
            </a:rPr>
            <a:t>Rough control of resources</a:t>
          </a:r>
        </a:p>
      </dsp:txBody>
      <dsp:txXfrm>
        <a:off x="4243715" y="2183426"/>
        <a:ext cx="1433490" cy="457978"/>
      </dsp:txXfrm>
    </dsp:sp>
    <dsp:sp modelId="{C06B8873-34CD-8C48-ACB2-5DEFCA92A216}">
      <dsp:nvSpPr>
        <dsp:cNvPr id="0" name=""/>
        <dsp:cNvSpPr/>
      </dsp:nvSpPr>
      <dsp:spPr>
        <a:xfrm>
          <a:off x="4218939" y="1611572"/>
          <a:ext cx="1483042" cy="507530"/>
        </a:xfrm>
        <a:prstGeom prst="roundRect">
          <a:avLst/>
        </a:prstGeom>
        <a:solidFill>
          <a:schemeClr val="lt1">
            <a:hueOff val="0"/>
            <a:satOff val="0"/>
            <a:lumOff val="0"/>
            <a:alphaOff val="0"/>
          </a:schemeClr>
        </a:solidFill>
        <a:ln w="19050" cap="flat" cmpd="sng" algn="ctr">
          <a:solidFill>
            <a:schemeClr val="accent4">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GB" sz="1300" b="1" kern="1200" dirty="0">
              <a:solidFill>
                <a:srgbClr val="00693C"/>
              </a:solidFill>
            </a:rPr>
            <a:t>HTTP server</a:t>
          </a:r>
        </a:p>
      </dsp:txBody>
      <dsp:txXfrm>
        <a:off x="4243715" y="1636348"/>
        <a:ext cx="1433490" cy="457978"/>
      </dsp:txXfrm>
    </dsp:sp>
    <dsp:sp modelId="{DBA9AB32-FED5-2240-93A3-C8D531EA0592}">
      <dsp:nvSpPr>
        <dsp:cNvPr id="0" name=""/>
        <dsp:cNvSpPr/>
      </dsp:nvSpPr>
      <dsp:spPr>
        <a:xfrm>
          <a:off x="4218939" y="1054607"/>
          <a:ext cx="1483042" cy="507530"/>
        </a:xfrm>
        <a:prstGeom prst="roundRect">
          <a:avLst/>
        </a:prstGeom>
        <a:solidFill>
          <a:schemeClr val="lt1">
            <a:hueOff val="0"/>
            <a:satOff val="0"/>
            <a:lumOff val="0"/>
            <a:alphaOff val="0"/>
          </a:schemeClr>
        </a:solidFill>
        <a:ln w="19050" cap="flat" cmpd="sng" algn="ctr">
          <a:solidFill>
            <a:schemeClr val="accent4">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GB" sz="1300" b="1" kern="1200" dirty="0">
              <a:solidFill>
                <a:srgbClr val="00693C"/>
              </a:solidFill>
            </a:rPr>
            <a:t>Global network support</a:t>
          </a:r>
        </a:p>
      </dsp:txBody>
      <dsp:txXfrm>
        <a:off x="4243715" y="1079383"/>
        <a:ext cx="1433490" cy="457978"/>
      </dsp:txXfrm>
    </dsp:sp>
    <dsp:sp modelId="{CA9EC436-3F5E-D849-87AB-6FDCE0060A8A}">
      <dsp:nvSpPr>
        <dsp:cNvPr id="0" name=""/>
        <dsp:cNvSpPr/>
      </dsp:nvSpPr>
      <dsp:spPr>
        <a:xfrm>
          <a:off x="2076767" y="2705728"/>
          <a:ext cx="1483042" cy="507530"/>
        </a:xfrm>
        <a:prstGeom prst="roundRect">
          <a:avLst/>
        </a:prstGeom>
        <a:solidFill>
          <a:schemeClr val="lt1">
            <a:hueOff val="0"/>
            <a:satOff val="0"/>
            <a:lumOff val="0"/>
            <a:alphaOff val="0"/>
          </a:schemeClr>
        </a:solidFill>
        <a:ln w="19050" cap="flat" cmpd="sng" algn="ctr">
          <a:solidFill>
            <a:schemeClr val="accent4">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GB" sz="1300" b="1" kern="1200" dirty="0">
              <a:solidFill>
                <a:srgbClr val="00693C"/>
              </a:solidFill>
            </a:rPr>
            <a:t>Less overhead</a:t>
          </a:r>
        </a:p>
      </dsp:txBody>
      <dsp:txXfrm>
        <a:off x="2101543" y="2730504"/>
        <a:ext cx="1433490" cy="457978"/>
      </dsp:txXfrm>
    </dsp:sp>
    <dsp:sp modelId="{229765E3-6384-D549-A6A8-49569C6E6D69}">
      <dsp:nvSpPr>
        <dsp:cNvPr id="0" name=""/>
        <dsp:cNvSpPr/>
      </dsp:nvSpPr>
      <dsp:spPr>
        <a:xfrm>
          <a:off x="2076767" y="2158650"/>
          <a:ext cx="1483042" cy="507530"/>
        </a:xfrm>
        <a:prstGeom prst="roundRect">
          <a:avLst/>
        </a:prstGeom>
        <a:solidFill>
          <a:schemeClr val="lt1">
            <a:hueOff val="0"/>
            <a:satOff val="0"/>
            <a:lumOff val="0"/>
            <a:alphaOff val="0"/>
          </a:schemeClr>
        </a:solidFill>
        <a:ln w="19050" cap="flat" cmpd="sng" algn="ctr">
          <a:solidFill>
            <a:schemeClr val="accent4">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GB" sz="1300" b="1" kern="1200" dirty="0">
              <a:solidFill>
                <a:srgbClr val="00693C"/>
              </a:solidFill>
            </a:rPr>
            <a:t>Precise control of resources</a:t>
          </a:r>
        </a:p>
      </dsp:txBody>
      <dsp:txXfrm>
        <a:off x="2101543" y="2183426"/>
        <a:ext cx="1433490" cy="457978"/>
      </dsp:txXfrm>
    </dsp:sp>
    <dsp:sp modelId="{92A46D06-3E4C-4B4B-8F0F-C3929F155297}">
      <dsp:nvSpPr>
        <dsp:cNvPr id="0" name=""/>
        <dsp:cNvSpPr/>
      </dsp:nvSpPr>
      <dsp:spPr>
        <a:xfrm>
          <a:off x="2076767" y="1611572"/>
          <a:ext cx="1483042" cy="507530"/>
        </a:xfrm>
        <a:prstGeom prst="roundRect">
          <a:avLst/>
        </a:prstGeom>
        <a:solidFill>
          <a:schemeClr val="lt1">
            <a:hueOff val="0"/>
            <a:satOff val="0"/>
            <a:lumOff val="0"/>
            <a:alphaOff val="0"/>
          </a:schemeClr>
        </a:solidFill>
        <a:ln w="19050" cap="flat" cmpd="sng" algn="ctr">
          <a:solidFill>
            <a:schemeClr val="accent4">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GB" sz="1300" b="1" kern="1200" dirty="0">
              <a:solidFill>
                <a:srgbClr val="A71930"/>
              </a:solidFill>
            </a:rPr>
            <a:t>Dedicated server</a:t>
          </a:r>
        </a:p>
      </dsp:txBody>
      <dsp:txXfrm>
        <a:off x="2101543" y="1636348"/>
        <a:ext cx="1433490" cy="457978"/>
      </dsp:txXfrm>
    </dsp:sp>
    <dsp:sp modelId="{A07176EA-841C-804D-8FB9-D036C1C02D57}">
      <dsp:nvSpPr>
        <dsp:cNvPr id="0" name=""/>
        <dsp:cNvSpPr/>
      </dsp:nvSpPr>
      <dsp:spPr>
        <a:xfrm>
          <a:off x="2076767" y="1054607"/>
          <a:ext cx="1483042" cy="507530"/>
        </a:xfrm>
        <a:prstGeom prst="roundRect">
          <a:avLst/>
        </a:prstGeom>
        <a:solidFill>
          <a:schemeClr val="lt1">
            <a:hueOff val="0"/>
            <a:satOff val="0"/>
            <a:lumOff val="0"/>
            <a:alphaOff val="0"/>
          </a:schemeClr>
        </a:solidFill>
        <a:ln w="19050" cap="flat" cmpd="sng" algn="ctr">
          <a:solidFill>
            <a:schemeClr val="accent4">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GB" sz="1300" b="1" kern="1200" dirty="0">
              <a:solidFill>
                <a:srgbClr val="A71930"/>
              </a:solidFill>
            </a:rPr>
            <a:t>Limited network support</a:t>
          </a:r>
        </a:p>
      </dsp:txBody>
      <dsp:txXfrm>
        <a:off x="2101543" y="1079383"/>
        <a:ext cx="1433490" cy="457978"/>
      </dsp:txXfrm>
    </dsp:sp>
  </dsp:spTree>
</dsp:drawing>
</file>

<file path=ppt/diagrams/layout1.xml><?xml version="1.0" encoding="utf-8"?>
<dgm:layoutDef xmlns:dgm="http://schemas.openxmlformats.org/drawingml/2006/diagram" xmlns:a="http://schemas.openxmlformats.org/drawingml/2006/main" uniqueId="urn:microsoft.com/office/officeart/2005/8/layout/balance1">
  <dgm:title val=""/>
  <dgm:desc val=""/>
  <dgm:catLst>
    <dgm:cat type="relationship" pri="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23">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25" srcId="2" destId="23" srcOrd="0" destOrd="0"/>
      </dgm:cxnLst>
      <dgm:bg/>
      <dgm:whole/>
    </dgm:dataModel>
  </dgm:sampData>
  <dgm:styleData>
    <dgm:dataModel>
      <dgm:ptLst>
        <dgm:pt modelId="0" type="doc"/>
        <dgm:pt modelId="1"/>
        <dgm:pt modelId="11"/>
        <dgm:pt modelId="12"/>
        <dgm:pt modelId="2"/>
        <dgm:pt modelId="21"/>
        <dgm:pt modelId="22"/>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tyleData>
  <dgm:clrData>
    <dgm:dataModel>
      <dgm:ptLst>
        <dgm:pt modelId="0" type="doc"/>
        <dgm:pt modelId="1"/>
        <dgm:pt modelId="11"/>
        <dgm:pt modelId="12"/>
        <dgm:pt modelId="13"/>
        <dgm:pt modelId="2"/>
        <dgm:pt modelId="21"/>
        <dgm:pt modelId="22"/>
        <dgm:pt modelId="23"/>
      </dgm:ptLst>
      <dgm:cxnLst>
        <dgm:cxn modelId="4" srcId="0" destId="1" srcOrd="0" destOrd="0"/>
        <dgm:cxn modelId="5" srcId="0" destId="2" srcOrd="1" destOrd="0"/>
        <dgm:cxn modelId="15" srcId="1" destId="11" srcOrd="0" destOrd="0"/>
        <dgm:cxn modelId="16" srcId="1" destId="12" srcOrd="0" destOrd="0"/>
        <dgm:cxn modelId="17" srcId="1" destId="13" srcOrd="0" destOrd="0"/>
        <dgm:cxn modelId="25" srcId="2" destId="21" srcOrd="0" destOrd="0"/>
        <dgm:cxn modelId="26" srcId="2" destId="22" srcOrd="0" destOrd="0"/>
        <dgm:cxn modelId="27" srcId="2" destId="23" srcOrd="0" destOrd="0"/>
      </dgm:cxnLst>
      <dgm:bg/>
      <dgm:whole/>
    </dgm:dataModel>
  </dgm:clrData>
  <dgm:layoutNode name="outerComposite">
    <dgm:varLst>
      <dgm:chMax val="2"/>
      <dgm:animLvl val="lvl"/>
      <dgm:resizeHandles val="exact"/>
    </dgm:varLst>
    <dgm:alg type="composite">
      <dgm:param type="ar" val="1"/>
    </dgm:alg>
    <dgm:shape xmlns:r="http://schemas.openxmlformats.org/officeDocument/2006/relationships" r:blip="">
      <dgm:adjLst/>
    </dgm:shape>
    <dgm:presOf/>
    <dgm:constrLst>
      <dgm:constr type="h" for="ch" forName="parentComposite" refType="h" refFor="ch" refForName="dummyMaxCanvas" op="equ" fact="0.2"/>
      <dgm:constr type="t" for="ch" forName="parentComposite"/>
      <dgm:constr type="h" for="ch" forName="childrenComposite" refType="h" refFor="ch" refForName="dummyMaxCanvas" op="equ" fact="0.8"/>
      <dgm:constr type="t" for="ch" forName="childrenComposite" refType="h" refFor="ch" refForName="dummyMaxCanvas" fact="0.2"/>
    </dgm:constrLst>
    <dgm:ruleLst/>
    <dgm:layoutNode name="dummyMaxCanvas">
      <dgm:alg type="sp"/>
      <dgm:shape xmlns:r="http://schemas.openxmlformats.org/officeDocument/2006/relationships" r:blip="">
        <dgm:adjLst/>
      </dgm:shape>
      <dgm:presOf/>
      <dgm:constrLst/>
      <dgm:ruleLst/>
    </dgm:layoutNode>
    <dgm:layoutNode name="parentComposite">
      <dgm:alg type="composite"/>
      <dgm:shape xmlns:r="http://schemas.openxmlformats.org/officeDocument/2006/relationships" r:blip="">
        <dgm:adjLst/>
      </dgm:shape>
      <dgm:presOf/>
      <dgm:constrLst>
        <dgm:constr type="w" for="ch" forName="parent1" refType="w" fact="0.36"/>
        <dgm:constr type="ctrX" for="ch" forName="parent1" refType="w" fact="0.24"/>
        <dgm:constr type="w" for="ch" forName="parent2" refType="w" fact="0.36"/>
        <dgm:constr type="ctrX" for="ch" forName="parent2" refType="w" fact="0.76"/>
        <dgm:constr type="primFontSz" for="ch" ptType="node" op="equ"/>
      </dgm:constrLst>
      <dgm:ruleLst/>
      <dgm:layoutNode name="parent1" styleLbl="alignAccFollowNode1">
        <dgm:varLst>
          <dgm:chMax val="4"/>
        </dgm:varLst>
        <dgm:alg type="tx"/>
        <dgm:shape xmlns:r="http://schemas.openxmlformats.org/officeDocument/2006/relationships" type="roundRect" r:blip="">
          <dgm:adjLst>
            <dgm:adj idx="1" val="0.1"/>
          </dgm:adjLst>
        </dgm:shape>
        <dgm:presOf axis="ch" ptType="node" cnt="1"/>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arent2" styleLbl="alignAccFollowNode1">
        <dgm:varLst>
          <dgm:chMax val="4"/>
        </dgm:varLst>
        <dgm:alg type="tx"/>
        <dgm:shape xmlns:r="http://schemas.openxmlformats.org/officeDocument/2006/relationships" type="roundRect" r:blip="">
          <dgm:adjLst>
            <dgm:adj idx="1" val="0.1"/>
          </dgm:adjLst>
        </dgm:shape>
        <dgm:presOf axis="ch" ptType="node" st="2" cnt="1"/>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dgm:layoutNode name="childrenComposite">
      <dgm:alg type="composite"/>
      <dgm:shape xmlns:r="http://schemas.openxmlformats.org/officeDocument/2006/relationships" r:blip="">
        <dgm:adjLst/>
      </dgm:shape>
      <dgm:presOf/>
      <dgm:constrLst>
        <dgm:constr type="primFontSz" for="ch" ptType="node" op="equ" val="65"/>
        <dgm:constr type="w" for="ch" forName="fulcrum" refType="w" fact="0.15"/>
        <dgm:constr type="h" for="ch" forName="fulcrum" refType="w" refFor="ch" refForName="fulcrum"/>
        <dgm:constr type="b" for="ch" forName="fulcrum" refType="h"/>
        <dgm:constr type="ctrX" for="ch" forName="fulcrum" refType="w" fact="0.5"/>
        <dgm:constr type="w" for="ch" forName="balance_00" refType="w" fact="0.9"/>
        <dgm:constr type="h" for="ch" forName="balance_00" refType="h" fact="0.076"/>
        <dgm:constr type="b" for="ch" forName="balance_00" refType="h" fact="0.81"/>
        <dgm:constr type="ctrX" for="ch" forName="balance_00" refType="w" fact="0.5"/>
        <dgm:constr type="w" for="ch" forName="balance_01" refType="w"/>
        <dgm:constr type="h" for="ch" forName="balance_01" refType="h" fact="0.157"/>
        <dgm:constr type="b" for="ch" forName="balance_01" refType="h" fact="0.85"/>
        <dgm:constr type="ctrX" for="ch" forName="balance_01" refType="w" fact="0.5"/>
        <dgm:constr type="w" for="ch" forName="balance_02" refType="w"/>
        <dgm:constr type="h" for="ch" forName="balance_02" refType="h" fact="0.157"/>
        <dgm:constr type="b" for="ch" forName="balance_02" refType="h" fact="0.85"/>
        <dgm:constr type="ctrX" for="ch" forName="balance_02" refType="w" fact="0.5"/>
        <dgm:constr type="w" for="ch" forName="balance_03" refType="w"/>
        <dgm:constr type="h" for="ch" forName="balance_03" refType="h" fact="0.157"/>
        <dgm:constr type="b" for="ch" forName="balance_03" refType="h" fact="0.85"/>
        <dgm:constr type="ctrX" for="ch" forName="balance_03" refType="w" fact="0.5"/>
        <dgm:constr type="w" for="ch" forName="balance_04" refType="w"/>
        <dgm:constr type="h" for="ch" forName="balance_04" refType="h" fact="0.157"/>
        <dgm:constr type="b" for="ch" forName="balance_04" refType="h" fact="0.85"/>
        <dgm:constr type="ctrX" for="ch" forName="balance_04" refType="w" fact="0.5"/>
        <dgm:constr type="w" for="ch" forName="balance_10" refType="w"/>
        <dgm:constr type="h" for="ch" forName="balance_10" refType="h" fact="0.157"/>
        <dgm:constr type="b" for="ch" forName="balance_10" refType="h" fact="0.85"/>
        <dgm:constr type="ctrX" for="ch" forName="balance_10" refType="w" fact="0.5"/>
        <dgm:constr type="w" for="ch" forName="balance_11" refType="w" fact="0.9"/>
        <dgm:constr type="h" for="ch" forName="balance_11" refType="h" fact="0.076"/>
        <dgm:constr type="b" for="ch" forName="balance_11" refType="h" fact="0.81"/>
        <dgm:constr type="ctrX" for="ch" forName="balance_11" refType="w" fact="0.5"/>
        <dgm:constr type="w" for="ch" forName="balance_12" refType="w"/>
        <dgm:constr type="h" for="ch" forName="balance_12" refType="h" fact="0.157"/>
        <dgm:constr type="b" for="ch" forName="balance_12" refType="h" fact="0.85"/>
        <dgm:constr type="ctrX" for="ch" forName="balance_12" refType="w" fact="0.5"/>
        <dgm:constr type="w" for="ch" forName="balance_13" refType="w"/>
        <dgm:constr type="h" for="ch" forName="balance_13" refType="h" fact="0.157"/>
        <dgm:constr type="b" for="ch" forName="balance_13" refType="h" fact="0.85"/>
        <dgm:constr type="ctrX" for="ch" forName="balance_13" refType="w" fact="0.5"/>
        <dgm:constr type="w" for="ch" forName="balance_14" refType="w"/>
        <dgm:constr type="h" for="ch" forName="balance_14" refType="h" fact="0.157"/>
        <dgm:constr type="b" for="ch" forName="balance_14" refType="h" fact="0.85"/>
        <dgm:constr type="ctrX" for="ch" forName="balance_14" refType="w" fact="0.5"/>
        <dgm:constr type="w" for="ch" forName="balance_20" refType="w"/>
        <dgm:constr type="h" for="ch" forName="balance_20" refType="h" fact="0.157"/>
        <dgm:constr type="b" for="ch" forName="balance_20" refType="h" fact="0.85"/>
        <dgm:constr type="ctrX" for="ch" forName="balance_20" refType="w" fact="0.5"/>
        <dgm:constr type="w" for="ch" forName="balance_21" refType="w"/>
        <dgm:constr type="h" for="ch" forName="balance_21" refType="h" fact="0.157"/>
        <dgm:constr type="b" for="ch" forName="balance_21" refType="h" fact="0.85"/>
        <dgm:constr type="ctrX" for="ch" forName="balance_21" refType="w" fact="0.5"/>
        <dgm:constr type="w" for="ch" forName="balance_22" refType="w" fact="0.9"/>
        <dgm:constr type="h" for="ch" forName="balance_22" refType="h" fact="0.076"/>
        <dgm:constr type="b" for="ch" forName="balance_22" refType="h" fact="0.81"/>
        <dgm:constr type="ctrX" for="ch" forName="balance_22" refType="w" fact="0.5"/>
        <dgm:constr type="w" for="ch" forName="balance_23" refType="w"/>
        <dgm:constr type="h" for="ch" forName="balance_23" refType="h" fact="0.157"/>
        <dgm:constr type="b" for="ch" forName="balance_23" refType="h" fact="0.85"/>
        <dgm:constr type="ctrX" for="ch" forName="balance_23" refType="w" fact="0.5"/>
        <dgm:constr type="w" for="ch" forName="balance_24" refType="w"/>
        <dgm:constr type="h" for="ch" forName="balance_24" refType="h" fact="0.157"/>
        <dgm:constr type="b" for="ch" forName="balance_24" refType="h" fact="0.85"/>
        <dgm:constr type="ctrX" for="ch" forName="balance_24" refType="w" fact="0.5"/>
        <dgm:constr type="w" for="ch" forName="balance_30" refType="w"/>
        <dgm:constr type="h" for="ch" forName="balance_30" refType="h" fact="0.157"/>
        <dgm:constr type="b" for="ch" forName="balance_30" refType="h" fact="0.85"/>
        <dgm:constr type="ctrX" for="ch" forName="balance_30" refType="w" fact="0.5"/>
        <dgm:constr type="w" for="ch" forName="balance_31" refType="w"/>
        <dgm:constr type="h" for="ch" forName="balance_31" refType="h" fact="0.157"/>
        <dgm:constr type="b" for="ch" forName="balance_31" refType="h" fact="0.85"/>
        <dgm:constr type="ctrX" for="ch" forName="balance_31" refType="w" fact="0.5"/>
        <dgm:constr type="w" for="ch" forName="balance_32" refType="w"/>
        <dgm:constr type="h" for="ch" forName="balance_32" refType="h" fact="0.157"/>
        <dgm:constr type="b" for="ch" forName="balance_32" refType="h" fact="0.85"/>
        <dgm:constr type="ctrX" for="ch" forName="balance_32" refType="w" fact="0.5"/>
        <dgm:constr type="w" for="ch" forName="balance_33" refType="w" fact="0.9"/>
        <dgm:constr type="h" for="ch" forName="balance_33" refType="h" fact="0.076"/>
        <dgm:constr type="b" for="ch" forName="balance_33" refType="h" fact="0.81"/>
        <dgm:constr type="ctrX" for="ch" forName="balance_33" refType="w" fact="0.5"/>
        <dgm:constr type="w" for="ch" forName="balance_34" refType="w"/>
        <dgm:constr type="h" for="ch" forName="balance_34" refType="h" fact="0.157"/>
        <dgm:constr type="b" for="ch" forName="balance_34" refType="h" fact="0.85"/>
        <dgm:constr type="ctrX" for="ch" forName="balance_34" refType="w" fact="0.5"/>
        <dgm:constr type="w" for="ch" forName="balance_40" refType="w"/>
        <dgm:constr type="h" for="ch" forName="balance_40" refType="h" fact="0.157"/>
        <dgm:constr type="b" for="ch" forName="balance_40" refType="h" fact="0.85"/>
        <dgm:constr type="ctrX" for="ch" forName="balance_40" refType="w" fact="0.5"/>
        <dgm:constr type="w" for="ch" forName="balance_41" refType="w"/>
        <dgm:constr type="h" for="ch" forName="balance_41" refType="h" fact="0.157"/>
        <dgm:constr type="b" for="ch" forName="balance_41" refType="h" fact="0.85"/>
        <dgm:constr type="ctrX" for="ch" forName="balance_41" refType="w" fact="0.5"/>
        <dgm:constr type="w" for="ch" forName="balance_42" refType="w"/>
        <dgm:constr type="h" for="ch" forName="balance_42" refType="h" fact="0.157"/>
        <dgm:constr type="b" for="ch" forName="balance_42" refType="h" fact="0.85"/>
        <dgm:constr type="ctrX" for="ch" forName="balance_42" refType="w" fact="0.5"/>
        <dgm:constr type="w" for="ch" forName="balance_43" refType="w"/>
        <dgm:constr type="h" for="ch" forName="balance_43" refType="h" fact="0.157"/>
        <dgm:constr type="b" for="ch" forName="balance_43" refType="h" fact="0.85"/>
        <dgm:constr type="ctrX" for="ch" forName="balance_43" refType="w" fact="0.5"/>
        <dgm:constr type="w" for="ch" forName="balance_44" refType="w" fact="0.9"/>
        <dgm:constr type="h" for="ch" forName="balance_44" refType="h" fact="0.076"/>
        <dgm:constr type="b" for="ch" forName="balance_44" refType="h" fact="0.81"/>
        <dgm:constr type="ctrX" for="ch" forName="balance_44" refType="w" fact="0.5"/>
        <dgm:constr type="w" for="ch" forName="right_01_1" refType="w" fact="0.4"/>
        <dgm:constr type="h" for="ch" forName="right_01_1" refType="h" fact="0.7"/>
        <dgm:constr type="b" for="ch" forName="right_01_1" refType="h" fact="0.76"/>
        <dgm:constr type="ctrX" for="ch" forName="right_01_1" refType="w" fact="0.78"/>
        <dgm:constr type="w" for="ch" forName="left_10_1" refType="w" fact="0.4"/>
        <dgm:constr type="h" for="ch" forName="left_10_1" refType="h" fact="0.7"/>
        <dgm:constr type="b" for="ch" forName="left_10_1" refType="h" fact="0.76"/>
        <dgm:constr type="ctrX" for="ch" forName="left_10_1" refType="w" fact="0.22"/>
        <dgm:constr type="w" for="ch" forName="right_11_1" refType="w" fact="0.36"/>
        <dgm:constr type="h" for="ch" forName="right_11_1" refType="h" fact="0.67"/>
        <dgm:constr type="b" for="ch" forName="right_11_1" refType="h" fact="0.725"/>
        <dgm:constr type="ctrX" for="ch" forName="right_11_1" refType="w" fact="0.76"/>
        <dgm:constr type="w" for="ch" forName="left_11_1" refType="w" fact="0.36"/>
        <dgm:constr type="h" for="ch" forName="left_11_1" refType="h" fact="0.67"/>
        <dgm:constr type="b" for="ch" forName="left_11_1" refType="h" fact="0.725"/>
        <dgm:constr type="ctrX" for="ch" forName="left_11_1" refType="w" fact="0.24"/>
        <dgm:constr type="w" for="ch" forName="right_02_1" refType="w" fact="0.388"/>
        <dgm:constr type="h" for="ch" forName="right_02_1" refType="h" fact="0.36"/>
        <dgm:constr type="b" for="ch" forName="right_02_1" refType="h" fact="0.76"/>
        <dgm:constr type="ctrX" for="ch" forName="right_02_1" refType="w" fact="0.77"/>
        <dgm:constr type="w" for="ch" forName="right_02_2" refType="w" fact="0.388"/>
        <dgm:constr type="h" for="ch" forName="right_02_2" refType="h" fact="0.36"/>
        <dgm:constr type="b" for="ch" forName="right_02_2" refType="h" fact="0.42"/>
        <dgm:constr type="ctrX" for="ch" forName="right_02_2" refType="w" fact="0.79"/>
        <dgm:constr type="w" for="ch" forName="left_20_1" refType="w" fact="0.388"/>
        <dgm:constr type="h" for="ch" forName="left_20_1" refType="h" fact="0.36"/>
        <dgm:constr type="b" for="ch" forName="left_20_1" refType="h" fact="0.76"/>
        <dgm:constr type="ctrX" for="ch" forName="left_20_1" refType="w" fact="0.23"/>
        <dgm:constr type="w" for="ch" forName="left_20_2" refType="w" fact="0.388"/>
        <dgm:constr type="h" for="ch" forName="left_20_2" refType="h" fact="0.36"/>
        <dgm:constr type="b" for="ch" forName="left_20_2" refType="h" fact="0.42"/>
        <dgm:constr type="ctrX" for="ch" forName="left_20_2" refType="w" fact="0.21"/>
        <dgm:constr type="w" for="ch" forName="right_12_1" refType="w" fact="0.388"/>
        <dgm:constr type="h" for="ch" forName="right_12_1" refType="h" fact="0.36"/>
        <dgm:constr type="b" for="ch" forName="right_12_1" refType="h" fact="0.76"/>
        <dgm:constr type="ctrX" for="ch" forName="right_12_1" refType="w" fact="0.77"/>
        <dgm:constr type="w" for="ch" forName="right_12_2" refType="w" fact="0.388"/>
        <dgm:constr type="h" for="ch" forName="right_12_2" refType="h" fact="0.36"/>
        <dgm:constr type="b" for="ch" forName="right_12_2" refType="h" fact="0.42"/>
        <dgm:constr type="ctrX" for="ch" forName="right_12_2" refType="w" fact="0.79"/>
        <dgm:constr type="w" for="ch" forName="left_12_1" refType="w" fact="0.388"/>
        <dgm:constr type="h" for="ch" forName="left_12_1" refType="h" fact="0.36"/>
        <dgm:constr type="b" for="ch" forName="left_12_1" refType="h" fact="0.715"/>
        <dgm:constr type="ctrX" for="ch" forName="left_12_1" refType="w" fact="0.255"/>
        <dgm:constr type="w" for="ch" forName="right_22_1" refType="w" fact="0.36"/>
        <dgm:constr type="h" for="ch" forName="right_22_1" refType="h" fact="0.32"/>
        <dgm:constr type="b" for="ch" forName="right_22_1" refType="h" fact="0.725"/>
        <dgm:constr type="ctrX" for="ch" forName="right_22_1" refType="w" fact="0.76"/>
        <dgm:constr type="w" for="ch" forName="right_22_2" refType="w" fact="0.36"/>
        <dgm:constr type="h" for="ch" forName="right_22_2" refType="h" fact="0.32"/>
        <dgm:constr type="b" for="ch" forName="right_22_2" refType="h" fact="0.39"/>
        <dgm:constr type="ctrX" for="ch" forName="right_22_2" refType="w" fact="0.76"/>
        <dgm:constr type="w" for="ch" forName="left_22_1" refType="w" fact="0.36"/>
        <dgm:constr type="h" for="ch" forName="left_22_1" refType="h" fact="0.32"/>
        <dgm:constr type="b" for="ch" forName="left_22_1" refType="h" fact="0.725"/>
        <dgm:constr type="ctrX" for="ch" forName="left_22_1" refType="w" fact="0.24"/>
        <dgm:constr type="w" for="ch" forName="left_22_2" refType="w" fact="0.36"/>
        <dgm:constr type="h" for="ch" forName="left_22_2" refType="h" fact="0.32"/>
        <dgm:constr type="b" for="ch" forName="left_22_2" refType="h" fact="0.39"/>
        <dgm:constr type="ctrX" for="ch" forName="left_22_2" refType="w" fact="0.24"/>
        <dgm:constr type="w" for="ch" forName="left_21_1" refType="w" fact="0.388"/>
        <dgm:constr type="h" for="ch" forName="left_21_1" refType="h" fact="0.36"/>
        <dgm:constr type="b" for="ch" forName="left_21_1" refType="h" fact="0.76"/>
        <dgm:constr type="ctrX" for="ch" forName="left_21_1" refType="w" fact="0.23"/>
        <dgm:constr type="w" for="ch" forName="left_21_2" refType="w" fact="0.388"/>
        <dgm:constr type="h" for="ch" forName="left_21_2" refType="h" fact="0.36"/>
        <dgm:constr type="b" for="ch" forName="left_21_2" refType="h" fact="0.42"/>
        <dgm:constr type="ctrX" for="ch" forName="left_21_2" refType="w" fact="0.21"/>
        <dgm:constr type="w" for="ch" forName="right_21_1" refType="w" fact="0.388"/>
        <dgm:constr type="h" for="ch" forName="right_21_1" refType="h" fact="0.36"/>
        <dgm:constr type="b" for="ch" forName="right_21_1" refType="h" fact="0.715"/>
        <dgm:constr type="ctrX" for="ch" forName="right_21_1" refType="w" fact="0.745"/>
        <dgm:constr type="w" for="ch" forName="right_03_1" refType="w" fact="0.37"/>
        <dgm:constr type="h" for="ch" forName="right_03_1" refType="h" fact="0.24"/>
        <dgm:constr type="b" for="ch" forName="right_03_1" refType="h" fact="0.76"/>
        <dgm:constr type="ctrX" for="ch" forName="right_03_1" refType="w" fact="0.77"/>
        <dgm:constr type="w" for="ch" forName="right_03_2" refType="w" fact="0.37"/>
        <dgm:constr type="h" for="ch" forName="right_03_2" refType="h" fact="0.24"/>
        <dgm:constr type="b" for="ch" forName="right_03_2" refType="h" fact="0.535"/>
        <dgm:constr type="ctrX" for="ch" forName="right_03_2" refType="w" fact="0.783"/>
        <dgm:constr type="w" for="ch" forName="right_03_3" refType="w" fact="0.37"/>
        <dgm:constr type="h" for="ch" forName="right_03_3" refType="h" fact="0.24"/>
        <dgm:constr type="b" for="ch" forName="right_03_3" refType="h" fact="0.315"/>
        <dgm:constr type="ctrX" for="ch" forName="right_03_3" refType="w" fact="0.796"/>
        <dgm:constr type="w" for="ch" forName="left_30_1" refType="w" fact="0.37"/>
        <dgm:constr type="h" for="ch" forName="left_30_1" refType="h" fact="0.24"/>
        <dgm:constr type="b" for="ch" forName="left_30_1" refType="h" fact="0.76"/>
        <dgm:constr type="ctrX" for="ch" forName="left_30_1" refType="w" fact="0.23"/>
        <dgm:constr type="w" for="ch" forName="left_30_2" refType="w" fact="0.37"/>
        <dgm:constr type="h" for="ch" forName="left_30_2" refType="h" fact="0.24"/>
        <dgm:constr type="b" for="ch" forName="left_30_2" refType="h" fact="0.535"/>
        <dgm:constr type="ctrX" for="ch" forName="left_30_2" refType="w" fact="0.217"/>
        <dgm:constr type="w" for="ch" forName="left_30_3" refType="w" fact="0.37"/>
        <dgm:constr type="h" for="ch" forName="left_30_3" refType="h" fact="0.24"/>
        <dgm:constr type="b" for="ch" forName="left_30_3" refType="h" fact="0.315"/>
        <dgm:constr type="ctrX" for="ch" forName="left_30_3" refType="w" fact="0.204"/>
        <dgm:constr type="w" for="ch" forName="right_13_1" refType="w" fact="0.37"/>
        <dgm:constr type="h" for="ch" forName="right_13_1" refType="h" fact="0.24"/>
        <dgm:constr type="b" for="ch" forName="right_13_1" refType="h" fact="0.76"/>
        <dgm:constr type="ctrX" for="ch" forName="right_13_1" refType="w" fact="0.77"/>
        <dgm:constr type="w" for="ch" forName="right_13_2" refType="w" fact="0.37"/>
        <dgm:constr type="h" for="ch" forName="right_13_2" refType="h" fact="0.24"/>
        <dgm:constr type="b" for="ch" forName="right_13_2" refType="h" fact="0.535"/>
        <dgm:constr type="ctrX" for="ch" forName="right_13_2" refType="w" fact="0.783"/>
        <dgm:constr type="w" for="ch" forName="right_13_3" refType="w" fact="0.37"/>
        <dgm:constr type="h" for="ch" forName="right_13_3" refType="h" fact="0.24"/>
        <dgm:constr type="b" for="ch" forName="right_13_3" refType="h" fact="0.315"/>
        <dgm:constr type="ctrX" for="ch" forName="right_13_3" refType="w" fact="0.796"/>
        <dgm:constr type="w" for="ch" forName="left_13_1" refType="w" fact="0.37"/>
        <dgm:constr type="h" for="ch" forName="left_13_1" refType="h" fact="0.24"/>
        <dgm:constr type="b" for="ch" forName="left_13_1" refType="h" fact="0.715"/>
        <dgm:constr type="ctrX" for="ch" forName="left_13_1" refType="w" fact="0.255"/>
        <dgm:constr type="w" for="ch" forName="left_31_1" refType="w" fact="0.37"/>
        <dgm:constr type="h" for="ch" forName="left_31_1" refType="h" fact="0.24"/>
        <dgm:constr type="b" for="ch" forName="left_31_1" refType="h" fact="0.76"/>
        <dgm:constr type="ctrX" for="ch" forName="left_31_1" refType="w" fact="0.23"/>
        <dgm:constr type="w" for="ch" forName="left_31_2" refType="w" fact="0.37"/>
        <dgm:constr type="h" for="ch" forName="left_31_2" refType="h" fact="0.24"/>
        <dgm:constr type="b" for="ch" forName="left_31_2" refType="h" fact="0.535"/>
        <dgm:constr type="ctrX" for="ch" forName="left_31_2" refType="w" fact="0.217"/>
        <dgm:constr type="w" for="ch" forName="left_31_3" refType="w" fact="0.37"/>
        <dgm:constr type="h" for="ch" forName="left_31_3" refType="h" fact="0.24"/>
        <dgm:constr type="b" for="ch" forName="left_31_3" refType="h" fact="0.315"/>
        <dgm:constr type="ctrX" for="ch" forName="left_31_3" refType="w" fact="0.204"/>
        <dgm:constr type="w" for="ch" forName="right_31_1" refType="w" fact="0.37"/>
        <dgm:constr type="h" for="ch" forName="right_31_1" refType="h" fact="0.24"/>
        <dgm:constr type="b" for="ch" forName="right_31_1" refType="h" fact="0.715"/>
        <dgm:constr type="ctrX" for="ch" forName="right_31_1" refType="w" fact="0.745"/>
        <dgm:constr type="w" for="ch" forName="right_23_1" refType="w" fact="0.37"/>
        <dgm:constr type="h" for="ch" forName="right_23_1" refType="h" fact="0.24"/>
        <dgm:constr type="b" for="ch" forName="right_23_1" refType="h" fact="0.76"/>
        <dgm:constr type="ctrX" for="ch" forName="right_23_1" refType="w" fact="0.77"/>
        <dgm:constr type="w" for="ch" forName="right_23_2" refType="w" fact="0.37"/>
        <dgm:constr type="h" for="ch" forName="right_23_2" refType="h" fact="0.24"/>
        <dgm:constr type="b" for="ch" forName="right_23_2" refType="h" fact="0.535"/>
        <dgm:constr type="ctrX" for="ch" forName="right_23_2" refType="w" fact="0.783"/>
        <dgm:constr type="w" for="ch" forName="right_23_3" refType="w" fact="0.37"/>
        <dgm:constr type="h" for="ch" forName="right_23_3" refType="h" fact="0.24"/>
        <dgm:constr type="b" for="ch" forName="right_23_3" refType="h" fact="0.315"/>
        <dgm:constr type="ctrX" for="ch" forName="right_23_3" refType="w" fact="0.796"/>
        <dgm:constr type="w" for="ch" forName="left_23_1" refType="w" fact="0.37"/>
        <dgm:constr type="h" for="ch" forName="left_23_1" refType="h" fact="0.24"/>
        <dgm:constr type="b" for="ch" forName="left_23_1" refType="h" fact="0.715"/>
        <dgm:constr type="ctrX" for="ch" forName="left_23_1" refType="w" fact="0.255"/>
        <dgm:constr type="w" for="ch" forName="left_23_2" refType="w" fact="0.37"/>
        <dgm:constr type="h" for="ch" forName="left_23_2" refType="h" fact="0.24"/>
        <dgm:constr type="b" for="ch" forName="left_23_2" refType="h" fact="0.49"/>
        <dgm:constr type="ctrX" for="ch" forName="left_23_2" refType="w" fact="0.268"/>
        <dgm:constr type="w" for="ch" forName="left_32_1" refType="w" fact="0.37"/>
        <dgm:constr type="h" for="ch" forName="left_32_1" refType="h" fact="0.24"/>
        <dgm:constr type="b" for="ch" forName="left_32_1" refType="h" fact="0.76"/>
        <dgm:constr type="ctrX" for="ch" forName="left_32_1" refType="w" fact="0.23"/>
        <dgm:constr type="w" for="ch" forName="left_32_2" refType="w" fact="0.37"/>
        <dgm:constr type="h" for="ch" forName="left_32_2" refType="h" fact="0.24"/>
        <dgm:constr type="b" for="ch" forName="left_32_2" refType="h" fact="0.535"/>
        <dgm:constr type="ctrX" for="ch" forName="left_32_2" refType="w" fact="0.217"/>
        <dgm:constr type="w" for="ch" forName="left_32_3" refType="w" fact="0.37"/>
        <dgm:constr type="h" for="ch" forName="left_32_3" refType="h" fact="0.24"/>
        <dgm:constr type="b" for="ch" forName="left_32_3" refType="h" fact="0.315"/>
        <dgm:constr type="ctrX" for="ch" forName="left_32_3" refType="w" fact="0.204"/>
        <dgm:constr type="w" for="ch" forName="right_32_1" refType="w" fact="0.37"/>
        <dgm:constr type="h" for="ch" forName="right_32_1" refType="h" fact="0.24"/>
        <dgm:constr type="b" for="ch" forName="right_32_1" refType="h" fact="0.715"/>
        <dgm:constr type="ctrX" for="ch" forName="right_32_1" refType="w" fact="0.745"/>
        <dgm:constr type="w" for="ch" forName="right_32_2" refType="w" fact="0.37"/>
        <dgm:constr type="h" for="ch" forName="right_32_2" refType="h" fact="0.24"/>
        <dgm:constr type="b" for="ch" forName="right_32_2" refType="h" fact="0.49"/>
        <dgm:constr type="ctrX" for="ch" forName="right_32_2" refType="w" fact="0.732"/>
        <dgm:constr type="w" for="ch" forName="right_33_1" refType="w" fact="0.36"/>
        <dgm:constr type="h" for="ch" forName="right_33_1" refType="h" fact="0.21"/>
        <dgm:constr type="b" for="ch" forName="right_33_1" refType="h" fact="0.725"/>
        <dgm:constr type="ctrX" for="ch" forName="right_33_1" refType="w" fact="0.76"/>
        <dgm:constr type="w" for="ch" forName="right_33_2" refType="w" fact="0.36"/>
        <dgm:constr type="h" for="ch" forName="right_33_2" refType="h" fact="0.21"/>
        <dgm:constr type="b" for="ch" forName="right_33_2" refType="h" fact="0.5"/>
        <dgm:constr type="ctrX" for="ch" forName="right_33_2" refType="w" fact="0.76"/>
        <dgm:constr type="w" for="ch" forName="right_33_3" refType="w" fact="0.36"/>
        <dgm:constr type="h" for="ch" forName="right_33_3" refType="h" fact="0.21"/>
        <dgm:constr type="b" for="ch" forName="right_33_3" refType="h" fact="0.275"/>
        <dgm:constr type="ctrX" for="ch" forName="right_33_3" refType="w" fact="0.76"/>
        <dgm:constr type="w" for="ch" forName="left_33_1" refType="w" fact="0.36"/>
        <dgm:constr type="h" for="ch" forName="left_33_1" refType="h" fact="0.21"/>
        <dgm:constr type="b" for="ch" forName="left_33_1" refType="h" fact="0.725"/>
        <dgm:constr type="ctrX" for="ch" forName="left_33_1" refType="w" fact="0.24"/>
        <dgm:constr type="w" for="ch" forName="left_33_2" refType="w" fact="0.36"/>
        <dgm:constr type="h" for="ch" forName="left_33_2" refType="h" fact="0.21"/>
        <dgm:constr type="b" for="ch" forName="left_33_2" refType="h" fact="0.5"/>
        <dgm:constr type="ctrX" for="ch" forName="left_33_2" refType="w" fact="0.24"/>
        <dgm:constr type="w" for="ch" forName="left_33_3" refType="w" fact="0.36"/>
        <dgm:constr type="h" for="ch" forName="left_33_3" refType="h" fact="0.21"/>
        <dgm:constr type="b" for="ch" forName="left_33_3" refType="h" fact="0.275"/>
        <dgm:constr type="ctrX" for="ch" forName="left_33_3" refType="w" fact="0.24"/>
        <dgm:constr type="w" for="ch" forName="right_04_1" refType="w" fact="0.365"/>
        <dgm:constr type="h" for="ch" forName="right_04_1" refType="h" fact="0.185"/>
        <dgm:constr type="b" for="ch" forName="right_04_1" refType="h" fact="0.76"/>
        <dgm:constr type="ctrX" for="ch" forName="right_04_1" refType="w" fact="0.77"/>
        <dgm:constr type="w" for="ch" forName="right_04_2" refType="w" fact="0.365"/>
        <dgm:constr type="h" for="ch" forName="right_04_2" refType="h" fact="0.185"/>
        <dgm:constr type="b" for="ch" forName="right_04_2" refType="h" fact="0.595"/>
        <dgm:constr type="ctrX" for="ch" forName="right_04_2" refType="w" fact="0.78"/>
        <dgm:constr type="w" for="ch" forName="right_04_3" refType="w" fact="0.365"/>
        <dgm:constr type="h" for="ch" forName="right_04_3" refType="h" fact="0.185"/>
        <dgm:constr type="b" for="ch" forName="right_04_3" refType="h" fact="0.43"/>
        <dgm:constr type="ctrX" for="ch" forName="right_04_3" refType="w" fact="0.79"/>
        <dgm:constr type="w" for="ch" forName="right_04_4" refType="w" fact="0.365"/>
        <dgm:constr type="h" for="ch" forName="right_04_4" refType="h" fact="0.185"/>
        <dgm:constr type="b" for="ch" forName="right_04_4" refType="h" fact="0.265"/>
        <dgm:constr type="ctrX" for="ch" forName="right_04_4" refType="w" fact="0.8"/>
        <dgm:constr type="w" for="ch" forName="left_40_1" refType="w" fact="0.365"/>
        <dgm:constr type="h" for="ch" forName="left_40_1" refType="h" fact="0.185"/>
        <dgm:constr type="b" for="ch" forName="left_40_1" refType="h" fact="0.76"/>
        <dgm:constr type="ctrX" for="ch" forName="left_40_1" refType="w" fact="0.23"/>
        <dgm:constr type="w" for="ch" forName="left_40_2" refType="w" fact="0.365"/>
        <dgm:constr type="h" for="ch" forName="left_40_2" refType="h" fact="0.185"/>
        <dgm:constr type="b" for="ch" forName="left_40_2" refType="h" fact="0.595"/>
        <dgm:constr type="ctrX" for="ch" forName="left_40_2" refType="w" fact="0.22"/>
        <dgm:constr type="w" for="ch" forName="left_40_3" refType="w" fact="0.365"/>
        <dgm:constr type="h" for="ch" forName="left_40_3" refType="h" fact="0.185"/>
        <dgm:constr type="b" for="ch" forName="left_40_3" refType="h" fact="0.43"/>
        <dgm:constr type="ctrX" for="ch" forName="left_40_3" refType="w" fact="0.21"/>
        <dgm:constr type="w" for="ch" forName="left_40_4" refType="w" fact="0.365"/>
        <dgm:constr type="h" for="ch" forName="left_40_4" refType="h" fact="0.185"/>
        <dgm:constr type="b" for="ch" forName="left_40_4" refType="h" fact="0.265"/>
        <dgm:constr type="ctrX" for="ch" forName="left_40_4" refType="w" fact="0.2"/>
        <dgm:constr type="w" for="ch" forName="right_14_1" refType="w" fact="0.365"/>
        <dgm:constr type="h" for="ch" forName="right_14_1" refType="h" fact="0.185"/>
        <dgm:constr type="b" for="ch" forName="right_14_1" refType="h" fact="0.76"/>
        <dgm:constr type="ctrX" for="ch" forName="right_14_1" refType="w" fact="0.77"/>
        <dgm:constr type="w" for="ch" forName="right_14_2" refType="w" fact="0.365"/>
        <dgm:constr type="h" for="ch" forName="right_14_2" refType="h" fact="0.185"/>
        <dgm:constr type="b" for="ch" forName="right_14_2" refType="h" fact="0.595"/>
        <dgm:constr type="ctrX" for="ch" forName="right_14_2" refType="w" fact="0.78"/>
        <dgm:constr type="w" for="ch" forName="right_14_3" refType="w" fact="0.365"/>
        <dgm:constr type="h" for="ch" forName="right_14_3" refType="h" fact="0.185"/>
        <dgm:constr type="b" for="ch" forName="right_14_3" refType="h" fact="0.43"/>
        <dgm:constr type="ctrX" for="ch" forName="right_14_3" refType="w" fact="0.79"/>
        <dgm:constr type="w" for="ch" forName="right_14_4" refType="w" fact="0.365"/>
        <dgm:constr type="h" for="ch" forName="right_14_4" refType="h" fact="0.185"/>
        <dgm:constr type="b" for="ch" forName="right_14_4" refType="h" fact="0.265"/>
        <dgm:constr type="ctrX" for="ch" forName="right_14_4" refType="w" fact="0.8"/>
        <dgm:constr type="w" for="ch" forName="left_14_1" refType="w" fact="0.365"/>
        <dgm:constr type="h" for="ch" forName="left_14_1" refType="h" fact="0.185"/>
        <dgm:constr type="b" for="ch" forName="left_14_1" refType="h" fact="0.715"/>
        <dgm:constr type="ctrX" for="ch" forName="left_14_1" refType="w" fact="0.25"/>
        <dgm:constr type="w" for="ch" forName="left_41_1" refType="w" fact="0.365"/>
        <dgm:constr type="h" for="ch" forName="left_41_1" refType="h" fact="0.185"/>
        <dgm:constr type="b" for="ch" forName="left_41_1" refType="h" fact="0.76"/>
        <dgm:constr type="ctrX" for="ch" forName="left_41_1" refType="w" fact="0.23"/>
        <dgm:constr type="w" for="ch" forName="left_41_2" refType="w" fact="0.365"/>
        <dgm:constr type="h" for="ch" forName="left_41_2" refType="h" fact="0.185"/>
        <dgm:constr type="b" for="ch" forName="left_41_2" refType="h" fact="0.595"/>
        <dgm:constr type="ctrX" for="ch" forName="left_41_2" refType="w" fact="0.22"/>
        <dgm:constr type="w" for="ch" forName="left_41_3" refType="w" fact="0.365"/>
        <dgm:constr type="h" for="ch" forName="left_41_3" refType="h" fact="0.185"/>
        <dgm:constr type="b" for="ch" forName="left_41_3" refType="h" fact="0.43"/>
        <dgm:constr type="ctrX" for="ch" forName="left_41_3" refType="w" fact="0.21"/>
        <dgm:constr type="w" for="ch" forName="left_41_4" refType="w" fact="0.365"/>
        <dgm:constr type="h" for="ch" forName="left_41_4" refType="h" fact="0.185"/>
        <dgm:constr type="b" for="ch" forName="left_41_4" refType="h" fact="0.265"/>
        <dgm:constr type="ctrX" for="ch" forName="left_41_4" refType="w" fact="0.2"/>
        <dgm:constr type="w" for="ch" forName="right_41_1" refType="w" fact="0.365"/>
        <dgm:constr type="h" for="ch" forName="right_41_1" refType="h" fact="0.185"/>
        <dgm:constr type="b" for="ch" forName="right_41_1" refType="h" fact="0.715"/>
        <dgm:constr type="ctrX" for="ch" forName="right_41_1" refType="w" fact="0.75"/>
        <dgm:constr type="w" for="ch" forName="right_24_1" refType="w" fact="0.365"/>
        <dgm:constr type="h" for="ch" forName="right_24_1" refType="h" fact="0.185"/>
        <dgm:constr type="b" for="ch" forName="right_24_1" refType="h" fact="0.76"/>
        <dgm:constr type="ctrX" for="ch" forName="right_24_1" refType="w" fact="0.77"/>
        <dgm:constr type="w" for="ch" forName="right_24_2" refType="w" fact="0.365"/>
        <dgm:constr type="h" for="ch" forName="right_24_2" refType="h" fact="0.185"/>
        <dgm:constr type="b" for="ch" forName="right_24_2" refType="h" fact="0.595"/>
        <dgm:constr type="ctrX" for="ch" forName="right_24_2" refType="w" fact="0.78"/>
        <dgm:constr type="w" for="ch" forName="right_24_3" refType="w" fact="0.365"/>
        <dgm:constr type="h" for="ch" forName="right_24_3" refType="h" fact="0.185"/>
        <dgm:constr type="b" for="ch" forName="right_24_3" refType="h" fact="0.43"/>
        <dgm:constr type="ctrX" for="ch" forName="right_24_3" refType="w" fact="0.79"/>
        <dgm:constr type="w" for="ch" forName="right_24_4" refType="w" fact="0.365"/>
        <dgm:constr type="h" for="ch" forName="right_24_4" refType="h" fact="0.185"/>
        <dgm:constr type="b" for="ch" forName="right_24_4" refType="h" fact="0.265"/>
        <dgm:constr type="ctrX" for="ch" forName="right_24_4" refType="w" fact="0.8"/>
        <dgm:constr type="w" for="ch" forName="left_24_1" refType="w" fact="0.365"/>
        <dgm:constr type="h" for="ch" forName="left_24_1" refType="h" fact="0.185"/>
        <dgm:constr type="b" for="ch" forName="left_24_1" refType="h" fact="0.715"/>
        <dgm:constr type="ctrX" for="ch" forName="left_24_1" refType="w" fact="0.25"/>
        <dgm:constr type="w" for="ch" forName="left_24_2" refType="w" fact="0.365"/>
        <dgm:constr type="h" for="ch" forName="left_24_2" refType="h" fact="0.185"/>
        <dgm:constr type="b" for="ch" forName="left_24_2" refType="h" fact="0.55"/>
        <dgm:constr type="ctrX" for="ch" forName="left_24_2" refType="w" fact="0.26"/>
        <dgm:constr type="w" for="ch" forName="left_42_1" refType="w" fact="0.365"/>
        <dgm:constr type="h" for="ch" forName="left_42_1" refType="h" fact="0.185"/>
        <dgm:constr type="b" for="ch" forName="left_42_1" refType="h" fact="0.76"/>
        <dgm:constr type="ctrX" for="ch" forName="left_42_1" refType="w" fact="0.23"/>
        <dgm:constr type="w" for="ch" forName="left_42_2" refType="w" fact="0.365"/>
        <dgm:constr type="h" for="ch" forName="left_42_2" refType="h" fact="0.185"/>
        <dgm:constr type="b" for="ch" forName="left_42_2" refType="h" fact="0.595"/>
        <dgm:constr type="ctrX" for="ch" forName="left_42_2" refType="w" fact="0.22"/>
        <dgm:constr type="w" for="ch" forName="left_42_3" refType="w" fact="0.365"/>
        <dgm:constr type="h" for="ch" forName="left_42_3" refType="h" fact="0.185"/>
        <dgm:constr type="b" for="ch" forName="left_42_3" refType="h" fact="0.43"/>
        <dgm:constr type="ctrX" for="ch" forName="left_42_3" refType="w" fact="0.21"/>
        <dgm:constr type="w" for="ch" forName="left_42_4" refType="w" fact="0.365"/>
        <dgm:constr type="h" for="ch" forName="left_42_4" refType="h" fact="0.185"/>
        <dgm:constr type="b" for="ch" forName="left_42_4" refType="h" fact="0.265"/>
        <dgm:constr type="ctrX" for="ch" forName="left_42_4" refType="w" fact="0.2"/>
        <dgm:constr type="w" for="ch" forName="right_42_1" refType="w" fact="0.365"/>
        <dgm:constr type="h" for="ch" forName="right_42_1" refType="h" fact="0.185"/>
        <dgm:constr type="b" for="ch" forName="right_42_1" refType="h" fact="0.715"/>
        <dgm:constr type="ctrX" for="ch" forName="right_42_1" refType="w" fact="0.75"/>
        <dgm:constr type="w" for="ch" forName="right_42_2" refType="w" fact="0.365"/>
        <dgm:constr type="h" for="ch" forName="right_42_2" refType="h" fact="0.185"/>
        <dgm:constr type="b" for="ch" forName="right_42_2" refType="h" fact="0.55"/>
        <dgm:constr type="ctrX" for="ch" forName="right_42_2" refType="w" fact="0.74"/>
        <dgm:constr type="w" for="ch" forName="right_34_1" refType="w" fact="0.365"/>
        <dgm:constr type="h" for="ch" forName="right_34_1" refType="h" fact="0.185"/>
        <dgm:constr type="b" for="ch" forName="right_34_1" refType="h" fact="0.76"/>
        <dgm:constr type="ctrX" for="ch" forName="right_34_1" refType="w" fact="0.77"/>
        <dgm:constr type="w" for="ch" forName="right_34_2" refType="w" fact="0.365"/>
        <dgm:constr type="h" for="ch" forName="right_34_2" refType="h" fact="0.185"/>
        <dgm:constr type="b" for="ch" forName="right_34_2" refType="h" fact="0.595"/>
        <dgm:constr type="ctrX" for="ch" forName="right_34_2" refType="w" fact="0.78"/>
        <dgm:constr type="w" for="ch" forName="right_34_3" refType="w" fact="0.365"/>
        <dgm:constr type="h" for="ch" forName="right_34_3" refType="h" fact="0.185"/>
        <dgm:constr type="b" for="ch" forName="right_34_3" refType="h" fact="0.43"/>
        <dgm:constr type="ctrX" for="ch" forName="right_34_3" refType="w" fact="0.79"/>
        <dgm:constr type="w" for="ch" forName="right_34_4" refType="w" fact="0.365"/>
        <dgm:constr type="h" for="ch" forName="right_34_4" refType="h" fact="0.185"/>
        <dgm:constr type="b" for="ch" forName="right_34_4" refType="h" fact="0.265"/>
        <dgm:constr type="ctrX" for="ch" forName="right_34_4" refType="w" fact="0.8"/>
        <dgm:constr type="w" for="ch" forName="left_34_1" refType="w" fact="0.365"/>
        <dgm:constr type="h" for="ch" forName="left_34_1" refType="h" fact="0.185"/>
        <dgm:constr type="b" for="ch" forName="left_34_1" refType="h" fact="0.715"/>
        <dgm:constr type="ctrX" for="ch" forName="left_34_1" refType="w" fact="0.25"/>
        <dgm:constr type="w" for="ch" forName="left_34_2" refType="w" fact="0.365"/>
        <dgm:constr type="h" for="ch" forName="left_34_2" refType="h" fact="0.185"/>
        <dgm:constr type="b" for="ch" forName="left_34_2" refType="h" fact="0.55"/>
        <dgm:constr type="ctrX" for="ch" forName="left_34_2" refType="w" fact="0.26"/>
        <dgm:constr type="w" for="ch" forName="left_34_3" refType="w" fact="0.365"/>
        <dgm:constr type="h" for="ch" forName="left_34_3" refType="h" fact="0.185"/>
        <dgm:constr type="b" for="ch" forName="left_34_3" refType="h" fact="0.385"/>
        <dgm:constr type="ctrX" for="ch" forName="left_34_3" refType="w" fact="0.27"/>
        <dgm:constr type="w" for="ch" forName="left_43_1" refType="w" fact="0.365"/>
        <dgm:constr type="h" for="ch" forName="left_43_1" refType="h" fact="0.185"/>
        <dgm:constr type="b" for="ch" forName="left_43_1" refType="h" fact="0.76"/>
        <dgm:constr type="ctrX" for="ch" forName="left_43_1" refType="w" fact="0.23"/>
        <dgm:constr type="w" for="ch" forName="left_43_2" refType="w" fact="0.365"/>
        <dgm:constr type="h" for="ch" forName="left_43_2" refType="h" fact="0.185"/>
        <dgm:constr type="b" for="ch" forName="left_43_2" refType="h" fact="0.595"/>
        <dgm:constr type="ctrX" for="ch" forName="left_43_2" refType="w" fact="0.22"/>
        <dgm:constr type="w" for="ch" forName="left_43_3" refType="w" fact="0.365"/>
        <dgm:constr type="h" for="ch" forName="left_43_3" refType="h" fact="0.185"/>
        <dgm:constr type="b" for="ch" forName="left_43_3" refType="h" fact="0.43"/>
        <dgm:constr type="ctrX" for="ch" forName="left_43_3" refType="w" fact="0.21"/>
        <dgm:constr type="w" for="ch" forName="left_43_4" refType="w" fact="0.365"/>
        <dgm:constr type="h" for="ch" forName="left_43_4" refType="h" fact="0.185"/>
        <dgm:constr type="b" for="ch" forName="left_43_4" refType="h" fact="0.265"/>
        <dgm:constr type="ctrX" for="ch" forName="left_43_4" refType="w" fact="0.2"/>
        <dgm:constr type="w" for="ch" forName="right_43_1" refType="w" fact="0.365"/>
        <dgm:constr type="h" for="ch" forName="right_43_1" refType="h" fact="0.185"/>
        <dgm:constr type="b" for="ch" forName="right_43_1" refType="h" fact="0.715"/>
        <dgm:constr type="ctrX" for="ch" forName="right_43_1" refType="w" fact="0.75"/>
        <dgm:constr type="w" for="ch" forName="right_43_2" refType="w" fact="0.365"/>
        <dgm:constr type="h" for="ch" forName="right_43_2" refType="h" fact="0.185"/>
        <dgm:constr type="b" for="ch" forName="right_43_2" refType="h" fact="0.55"/>
        <dgm:constr type="ctrX" for="ch" forName="right_43_2" refType="w" fact="0.74"/>
        <dgm:constr type="w" for="ch" forName="right_43_3" refType="w" fact="0.365"/>
        <dgm:constr type="h" for="ch" forName="right_43_3" refType="h" fact="0.185"/>
        <dgm:constr type="b" for="ch" forName="right_43_3" refType="h" fact="0.385"/>
        <dgm:constr type="ctrX" for="ch" forName="right_43_3" refType="w" fact="0.73"/>
        <dgm:constr type="w" for="ch" forName="right_44_1" refType="w" fact="0.36"/>
        <dgm:constr type="h" for="ch" forName="right_44_1" refType="h" fact="0.154"/>
        <dgm:constr type="b" for="ch" forName="right_44_1" refType="h" fact="0.725"/>
        <dgm:constr type="ctrX" for="ch" forName="right_44_1" refType="w" fact="0.76"/>
        <dgm:constr type="w" for="ch" forName="right_44_2" refType="w" fact="0.36"/>
        <dgm:constr type="h" for="ch" forName="right_44_2" refType="h" fact="0.154"/>
        <dgm:constr type="b" for="ch" forName="right_44_2" refType="h" fact="0.559"/>
        <dgm:constr type="ctrX" for="ch" forName="right_44_2" refType="w" fact="0.76"/>
        <dgm:constr type="w" for="ch" forName="right_44_3" refType="w" fact="0.36"/>
        <dgm:constr type="h" for="ch" forName="right_44_3" refType="h" fact="0.154"/>
        <dgm:constr type="b" for="ch" forName="right_44_3" refType="h" fact="0.393"/>
        <dgm:constr type="ctrX" for="ch" forName="right_44_3" refType="w" fact="0.76"/>
        <dgm:constr type="w" for="ch" forName="right_44_4" refType="w" fact="0.36"/>
        <dgm:constr type="h" for="ch" forName="right_44_4" refType="h" fact="0.154"/>
        <dgm:constr type="b" for="ch" forName="right_44_4" refType="h" fact="0.224"/>
        <dgm:constr type="ctrX" for="ch" forName="right_44_4" refType="w" fact="0.76"/>
        <dgm:constr type="w" for="ch" forName="left_44_1" refType="w" fact="0.36"/>
        <dgm:constr type="h" for="ch" forName="left_44_1" refType="h" fact="0.154"/>
        <dgm:constr type="b" for="ch" forName="left_44_1" refType="h" fact="0.725"/>
        <dgm:constr type="ctrX" for="ch" forName="left_44_1" refType="w" fact="0.24"/>
        <dgm:constr type="w" for="ch" forName="left_44_2" refType="w" fact="0.36"/>
        <dgm:constr type="h" for="ch" forName="left_44_2" refType="h" fact="0.154"/>
        <dgm:constr type="b" for="ch" forName="left_44_2" refType="h" fact="0.559"/>
        <dgm:constr type="ctrX" for="ch" forName="left_44_2" refType="w" fact="0.24"/>
        <dgm:constr type="w" for="ch" forName="left_44_3" refType="w" fact="0.36"/>
        <dgm:constr type="h" for="ch" forName="left_44_3" refType="h" fact="0.154"/>
        <dgm:constr type="b" for="ch" forName="left_44_3" refType="h" fact="0.393"/>
        <dgm:constr type="ctrX" for="ch" forName="left_44_3" refType="w" fact="0.24"/>
        <dgm:constr type="w" for="ch" forName="left_44_4" refType="w" fact="0.36"/>
        <dgm:constr type="h" for="ch" forName="left_44_4" refType="h" fact="0.154"/>
        <dgm:constr type="b" for="ch" forName="left_44_4" refType="h" fact="0.224"/>
        <dgm:constr type="ctrX" for="ch" forName="left_44_4" refType="w" fact="0.24"/>
      </dgm:constrLst>
      <dgm:ruleLst/>
      <dgm:layoutNode name="dummyMaxCanvas_ChildArea">
        <dgm:alg type="sp"/>
        <dgm:shape xmlns:r="http://schemas.openxmlformats.org/officeDocument/2006/relationships" r:blip="">
          <dgm:adjLst/>
        </dgm:shape>
        <dgm:presOf/>
        <dgm:constrLst/>
        <dgm:ruleLst/>
      </dgm:layoutNode>
      <dgm:layoutNode name="fulcrum" styleLbl="alignAccFollowNode1">
        <dgm:alg type="sp"/>
        <dgm:shape xmlns:r="http://schemas.openxmlformats.org/officeDocument/2006/relationships" type="triangle" r:blip="">
          <dgm:adjLst/>
        </dgm:shape>
        <dgm:presOf/>
        <dgm:constrLst/>
        <dgm:ruleLst/>
      </dgm:layoutNode>
      <dgm:choose name="Name0">
        <dgm:if name="Name1" axis="ch ch" ptType="node node" st="1 1" cnt="1 0" func="cnt" op="equ" val="0">
          <dgm:choose name="Name2">
            <dgm:if name="Name3" axis="ch ch" ptType="node node" st="2 1" cnt="1 0" func="cnt" op="equ" val="0">
              <dgm:layoutNode name="balance_00" styleLbl="alignAccFollowNode1">
                <dgm:varLst>
                  <dgm:bulletEnabled val="1"/>
                </dgm:varLst>
                <dgm:alg type="sp"/>
                <dgm:shape xmlns:r="http://schemas.openxmlformats.org/officeDocument/2006/relationships" type="rect" r:blip="">
                  <dgm:adjLst/>
                </dgm:shape>
                <dgm:presOf/>
                <dgm:constrLst/>
                <dgm:ruleLst/>
              </dgm:layoutNode>
            </dgm:if>
            <dgm:else name="Name4">
              <dgm:choose name="Name5">
                <dgm:if name="Name6" axis="ch ch" ptType="node node" st="2 1" cnt="1 0" func="cnt" op="equ" val="1">
                  <dgm:layoutNode name="balance_01" styleLbl="alignAccFollowNode1">
                    <dgm:varLst>
                      <dgm:bulletEnabled val="1"/>
                    </dgm:varLst>
                    <dgm:alg type="sp"/>
                    <dgm:shape xmlns:r="http://schemas.openxmlformats.org/officeDocument/2006/relationships" rot="4" type="rect" r:blip="">
                      <dgm:adjLst/>
                    </dgm:shape>
                    <dgm:presOf/>
                    <dgm:constrLst/>
                    <dgm:ruleLst/>
                  </dgm:layoutNode>
                  <dgm:layoutNode name="right_01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
                  <dgm:choose name="Name8">
                    <dgm:if name="Name9" axis="ch ch" ptType="node node" st="2 1" cnt="1 0" func="cnt" op="equ" val="2">
                      <dgm:layoutNode name="balance_02" styleLbl="alignAccFollowNode1">
                        <dgm:varLst>
                          <dgm:bulletEnabled val="1"/>
                        </dgm:varLst>
                        <dgm:alg type="sp"/>
                        <dgm:shape xmlns:r="http://schemas.openxmlformats.org/officeDocument/2006/relationships" rot="4" type="rect" r:blip="">
                          <dgm:adjLst/>
                        </dgm:shape>
                        <dgm:presOf/>
                        <dgm:constrLst/>
                        <dgm:ruleLst/>
                      </dgm:layoutNode>
                      <dgm:layoutNode name="right_02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02_2" styleLbl="node1">
                        <dgm:varLst>
                          <dgm:bulletEnabled val="1"/>
                        </dgm:varLst>
                        <dgm:alg type="tx"/>
                        <dgm:shape xmlns:r="http://schemas.openxmlformats.org/officeDocument/2006/relationships" rot="4"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
                      <dgm:choose name="Name11">
                        <dgm:if name="Name12" axis="ch ch" ptType="node node" st="2 1" cnt="1 0" func="cnt" op="equ" val="3">
                          <dgm:layoutNode name="balance_03" styleLbl="alignAccFollowNode1">
                            <dgm:varLst>
                              <dgm:bulletEnabled val="1"/>
                            </dgm:varLst>
                            <dgm:alg type="sp"/>
                            <dgm:shape xmlns:r="http://schemas.openxmlformats.org/officeDocument/2006/relationships" rot="4" type="rect" r:blip="">
                              <dgm:adjLst/>
                            </dgm:shape>
                            <dgm:presOf/>
                            <dgm:constrLst/>
                            <dgm:ruleLst/>
                          </dgm:layoutNode>
                          <dgm:layoutNode name="right_03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03_2" styleLbl="node1">
                            <dgm:varLst>
                              <dgm:bulletEnabled val="1"/>
                            </dgm:varLst>
                            <dgm:alg type="tx"/>
                            <dgm:shape xmlns:r="http://schemas.openxmlformats.org/officeDocument/2006/relationships" rot="4"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03_3" styleLbl="node1">
                            <dgm:varLst>
                              <dgm:bulletEnabled val="1"/>
                            </dgm:varLst>
                            <dgm:alg type="tx"/>
                            <dgm:shape xmlns:r="http://schemas.openxmlformats.org/officeDocument/2006/relationships" rot="4" type="roundRect" r:blip="">
                              <dgm:adjLst/>
                            </dgm:shape>
                            <dgm:presOf axis="ch ch desOrSelf" ptType="node node node" st="2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3">
                          <dgm:choose name="Name14">
                            <dgm:if name="Name15" axis="ch ch" ptType="node node" st="2 1" cnt="1 0" func="cnt" op="gte" val="4">
                              <dgm:layoutNode name="balance_04" styleLbl="alignAccFollowNode1">
                                <dgm:varLst>
                                  <dgm:bulletEnabled val="1"/>
                                </dgm:varLst>
                                <dgm:alg type="sp"/>
                                <dgm:shape xmlns:r="http://schemas.openxmlformats.org/officeDocument/2006/relationships" rot="4" type="rect" r:blip="">
                                  <dgm:adjLst/>
                                </dgm:shape>
                                <dgm:presOf/>
                                <dgm:constrLst/>
                                <dgm:ruleLst/>
                              </dgm:layoutNode>
                              <dgm:layoutNode name="right_04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04_2" styleLbl="node1">
                                <dgm:varLst>
                                  <dgm:bulletEnabled val="1"/>
                                </dgm:varLst>
                                <dgm:alg type="tx"/>
                                <dgm:shape xmlns:r="http://schemas.openxmlformats.org/officeDocument/2006/relationships" rot="4"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04_3" styleLbl="node1">
                                <dgm:varLst>
                                  <dgm:bulletEnabled val="1"/>
                                </dgm:varLst>
                                <dgm:alg type="tx"/>
                                <dgm:shape xmlns:r="http://schemas.openxmlformats.org/officeDocument/2006/relationships" rot="4" type="roundRect" r:blip="">
                                  <dgm:adjLst/>
                                </dgm:shape>
                                <dgm:presOf axis="ch ch desOrSelf" ptType="node node node" st="2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04_4" styleLbl="node1">
                                <dgm:varLst>
                                  <dgm:bulletEnabled val="1"/>
                                </dgm:varLst>
                                <dgm:alg type="tx"/>
                                <dgm:shape xmlns:r="http://schemas.openxmlformats.org/officeDocument/2006/relationships" rot="4" type="roundRect" r:blip="">
                                  <dgm:adjLst/>
                                </dgm:shape>
                                <dgm:presOf axis="ch ch desOrSelf" ptType="node node node" st="2 4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6"/>
                          </dgm:choose>
                        </dgm:else>
                      </dgm:choose>
                    </dgm:else>
                  </dgm:choose>
                </dgm:else>
              </dgm:choose>
            </dgm:else>
          </dgm:choose>
        </dgm:if>
        <dgm:else name="Name17">
          <dgm:choose name="Name18">
            <dgm:if name="Name19" axis="ch ch" ptType="node node" st="1 1" cnt="1 0" func="cnt" op="equ" val="1">
              <dgm:choose name="Name20">
                <dgm:if name="Name21" axis="ch ch" ptType="node node" st="2 1" cnt="1 0" func="cnt" op="equ" val="0">
                  <dgm:layoutNode name="balance_10" styleLbl="alignAccFollowNode1">
                    <dgm:varLst>
                      <dgm:bulletEnabled val="1"/>
                    </dgm:varLst>
                    <dgm:alg type="sp"/>
                    <dgm:shape xmlns:r="http://schemas.openxmlformats.org/officeDocument/2006/relationships" rot="-4" type="rect" r:blip="">
                      <dgm:adjLst/>
                    </dgm:shape>
                    <dgm:presOf/>
                    <dgm:constrLst/>
                    <dgm:ruleLst/>
                  </dgm:layoutNode>
                  <dgm:layoutNode name="left_10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22">
                  <dgm:choose name="Name23">
                    <dgm:if name="Name24" axis="ch ch" ptType="node node" st="2 1" cnt="1 0" func="cnt" op="equ" val="1">
                      <dgm:layoutNode name="balance_11" styleLbl="alignAccFollowNode1">
                        <dgm:varLst>
                          <dgm:bulletEnabled val="1"/>
                        </dgm:varLst>
                        <dgm:alg type="sp"/>
                        <dgm:shape xmlns:r="http://schemas.openxmlformats.org/officeDocument/2006/relationships" type="rect" r:blip="">
                          <dgm:adjLst/>
                        </dgm:shape>
                        <dgm:presOf/>
                        <dgm:constrLst/>
                        <dgm:ruleLst/>
                      </dgm:layoutNode>
                      <dgm:layoutNode name="left_11_1" styleLbl="node1">
                        <dgm:varLst>
                          <dgm:bulletEnabled val="1"/>
                        </dgm:varLst>
                        <dgm:alg type="tx"/>
                        <dgm:shape xmlns:r="http://schemas.openxmlformats.org/officeDocument/2006/relationships"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11_1" styleLbl="node1">
                        <dgm:varLst>
                          <dgm:bulletEnabled val="1"/>
                        </dgm:varLst>
                        <dgm:alg type="tx"/>
                        <dgm:shape xmlns:r="http://schemas.openxmlformats.org/officeDocument/2006/relationships"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25">
                      <dgm:choose name="Name26">
                        <dgm:if name="Name27" axis="ch ch" ptType="node node" st="2 1" cnt="1 0" func="cnt" op="equ" val="2">
                          <dgm:layoutNode name="balance_12" styleLbl="alignAccFollowNode1">
                            <dgm:varLst>
                              <dgm:bulletEnabled val="1"/>
                            </dgm:varLst>
                            <dgm:alg type="sp"/>
                            <dgm:shape xmlns:r="http://schemas.openxmlformats.org/officeDocument/2006/relationships" rot="4" type="rect" r:blip="">
                              <dgm:adjLst/>
                            </dgm:shape>
                            <dgm:presOf/>
                            <dgm:constrLst/>
                            <dgm:ruleLst/>
                          </dgm:layoutNode>
                          <dgm:layoutNode name="right_12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12_2" styleLbl="node1">
                            <dgm:varLst>
                              <dgm:bulletEnabled val="1"/>
                            </dgm:varLst>
                            <dgm:alg type="tx"/>
                            <dgm:shape xmlns:r="http://schemas.openxmlformats.org/officeDocument/2006/relationships" rot="4"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12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28">
                          <dgm:choose name="Name29">
                            <dgm:if name="Name30" axis="ch ch" ptType="node node" st="2 1" cnt="1 0" func="cnt" op="equ" val="3">
                              <dgm:layoutNode name="balance_13" styleLbl="alignAccFollowNode1">
                                <dgm:varLst>
                                  <dgm:bulletEnabled val="1"/>
                                </dgm:varLst>
                                <dgm:alg type="sp"/>
                                <dgm:shape xmlns:r="http://schemas.openxmlformats.org/officeDocument/2006/relationships" rot="4" type="rect" r:blip="">
                                  <dgm:adjLst/>
                                </dgm:shape>
                                <dgm:presOf/>
                                <dgm:constrLst/>
                                <dgm:ruleLst/>
                              </dgm:layoutNode>
                              <dgm:layoutNode name="right_13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13_2" styleLbl="node1">
                                <dgm:varLst>
                                  <dgm:bulletEnabled val="1"/>
                                </dgm:varLst>
                                <dgm:alg type="tx"/>
                                <dgm:shape xmlns:r="http://schemas.openxmlformats.org/officeDocument/2006/relationships" rot="4"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13_3" styleLbl="node1">
                                <dgm:varLst>
                                  <dgm:bulletEnabled val="1"/>
                                </dgm:varLst>
                                <dgm:alg type="tx"/>
                                <dgm:shape xmlns:r="http://schemas.openxmlformats.org/officeDocument/2006/relationships" rot="4" type="roundRect" r:blip="">
                                  <dgm:adjLst/>
                                </dgm:shape>
                                <dgm:presOf axis="ch ch desOrSelf" ptType="node node node" st="2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13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31">
                              <dgm:choose name="Name32">
                                <dgm:if name="Name33" axis="ch ch" ptType="node node" st="2 1" cnt="1 0" func="cnt" op="gte" val="4">
                                  <dgm:layoutNode name="balance_14" styleLbl="alignAccFollowNode1">
                                    <dgm:varLst>
                                      <dgm:bulletEnabled val="1"/>
                                    </dgm:varLst>
                                    <dgm:alg type="sp"/>
                                    <dgm:shape xmlns:r="http://schemas.openxmlformats.org/officeDocument/2006/relationships" rot="4" type="rect" r:blip="">
                                      <dgm:adjLst/>
                                    </dgm:shape>
                                    <dgm:presOf/>
                                    <dgm:constrLst/>
                                    <dgm:ruleLst/>
                                  </dgm:layoutNode>
                                  <dgm:layoutNode name="right_14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14_2" styleLbl="node1">
                                    <dgm:varLst>
                                      <dgm:bulletEnabled val="1"/>
                                    </dgm:varLst>
                                    <dgm:alg type="tx"/>
                                    <dgm:shape xmlns:r="http://schemas.openxmlformats.org/officeDocument/2006/relationships" rot="4"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14_3" styleLbl="node1">
                                    <dgm:varLst>
                                      <dgm:bulletEnabled val="1"/>
                                    </dgm:varLst>
                                    <dgm:alg type="tx"/>
                                    <dgm:shape xmlns:r="http://schemas.openxmlformats.org/officeDocument/2006/relationships" rot="4" type="roundRect" r:blip="">
                                      <dgm:adjLst/>
                                    </dgm:shape>
                                    <dgm:presOf axis="ch ch desOrSelf" ptType="node node node" st="2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14_4" styleLbl="node1">
                                    <dgm:varLst>
                                      <dgm:bulletEnabled val="1"/>
                                    </dgm:varLst>
                                    <dgm:alg type="tx"/>
                                    <dgm:shape xmlns:r="http://schemas.openxmlformats.org/officeDocument/2006/relationships" rot="4" type="roundRect" r:blip="">
                                      <dgm:adjLst/>
                                    </dgm:shape>
                                    <dgm:presOf axis="ch ch desOrSelf" ptType="node node node" st="2 4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14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34"/>
                              </dgm:choose>
                            </dgm:else>
                          </dgm:choose>
                        </dgm:else>
                      </dgm:choose>
                    </dgm:else>
                  </dgm:choose>
                </dgm:else>
              </dgm:choose>
            </dgm:if>
            <dgm:else name="Name35">
              <dgm:choose name="Name36">
                <dgm:if name="Name37" axis="ch ch" ptType="node node" st="1 1" cnt="1 0" func="cnt" op="equ" val="2">
                  <dgm:choose name="Name38">
                    <dgm:if name="Name39" axis="ch ch" ptType="node node" st="2 1" cnt="1 0" func="cnt" op="equ" val="0">
                      <dgm:layoutNode name="balance_20" styleLbl="alignAccFollowNode1">
                        <dgm:varLst>
                          <dgm:bulletEnabled val="1"/>
                        </dgm:varLst>
                        <dgm:alg type="sp"/>
                        <dgm:shape xmlns:r="http://schemas.openxmlformats.org/officeDocument/2006/relationships" rot="-4" type="rect" r:blip="">
                          <dgm:adjLst/>
                        </dgm:shape>
                        <dgm:presOf/>
                        <dgm:constrLst/>
                        <dgm:ruleLst/>
                      </dgm:layoutNode>
                      <dgm:layoutNode name="left_20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20_2" styleLbl="node1">
                        <dgm:varLst>
                          <dgm:bulletEnabled val="1"/>
                        </dgm:varLst>
                        <dgm:alg type="tx"/>
                        <dgm:shape xmlns:r="http://schemas.openxmlformats.org/officeDocument/2006/relationships" rot="-4"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0">
                      <dgm:choose name="Name41">
                        <dgm:if name="Name42" axis="ch ch" ptType="node node" st="2 1" cnt="1 0" func="cnt" op="equ" val="1">
                          <dgm:layoutNode name="balance_21" styleLbl="alignAccFollowNode1">
                            <dgm:varLst>
                              <dgm:bulletEnabled val="1"/>
                            </dgm:varLst>
                            <dgm:alg type="sp"/>
                            <dgm:shape xmlns:r="http://schemas.openxmlformats.org/officeDocument/2006/relationships" rot="-4" type="rect" r:blip="">
                              <dgm:adjLst/>
                            </dgm:shape>
                            <dgm:presOf/>
                            <dgm:constrLst/>
                            <dgm:ruleLst/>
                          </dgm:layoutNode>
                          <dgm:layoutNode name="left_21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21_2" styleLbl="node1">
                            <dgm:varLst>
                              <dgm:bulletEnabled val="1"/>
                            </dgm:varLst>
                            <dgm:alg type="tx"/>
                            <dgm:shape xmlns:r="http://schemas.openxmlformats.org/officeDocument/2006/relationships" rot="-4"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21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3">
                          <dgm:choose name="Name44">
                            <dgm:if name="Name45" axis="ch ch" ptType="node node" st="2 1" cnt="1 0" func="cnt" op="equ" val="2">
                              <dgm:layoutNode name="balance_22" styleLbl="alignAccFollowNode1">
                                <dgm:varLst>
                                  <dgm:bulletEnabled val="1"/>
                                </dgm:varLst>
                                <dgm:alg type="sp"/>
                                <dgm:shape xmlns:r="http://schemas.openxmlformats.org/officeDocument/2006/relationships" type="rect" r:blip="">
                                  <dgm:adjLst/>
                                </dgm:shape>
                                <dgm:presOf/>
                                <dgm:constrLst/>
                                <dgm:ruleLst/>
                              </dgm:layoutNode>
                              <dgm:layoutNode name="right_22_1" styleLbl="node1">
                                <dgm:varLst>
                                  <dgm:bulletEnabled val="1"/>
                                </dgm:varLst>
                                <dgm:alg type="tx"/>
                                <dgm:shape xmlns:r="http://schemas.openxmlformats.org/officeDocument/2006/relationships"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22_2" styleLbl="node1">
                                <dgm:varLst>
                                  <dgm:bulletEnabled val="1"/>
                                </dgm:varLst>
                                <dgm:alg type="tx"/>
                                <dgm:shape xmlns:r="http://schemas.openxmlformats.org/officeDocument/2006/relationships"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22_1" styleLbl="node1">
                                <dgm:varLst>
                                  <dgm:bulletEnabled val="1"/>
                                </dgm:varLst>
                                <dgm:alg type="tx"/>
                                <dgm:shape xmlns:r="http://schemas.openxmlformats.org/officeDocument/2006/relationships"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22_2" styleLbl="node1">
                                <dgm:varLst>
                                  <dgm:bulletEnabled val="1"/>
                                </dgm:varLst>
                                <dgm:alg type="tx"/>
                                <dgm:shape xmlns:r="http://schemas.openxmlformats.org/officeDocument/2006/relationships"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6">
                              <dgm:choose name="Name47">
                                <dgm:if name="Name48" axis="ch ch" ptType="node node" st="2 1" cnt="1 0" func="cnt" op="equ" val="3">
                                  <dgm:layoutNode name="balance_23" styleLbl="alignAccFollowNode1">
                                    <dgm:varLst>
                                      <dgm:bulletEnabled val="1"/>
                                    </dgm:varLst>
                                    <dgm:alg type="sp"/>
                                    <dgm:shape xmlns:r="http://schemas.openxmlformats.org/officeDocument/2006/relationships" rot="4" type="rect" r:blip="">
                                      <dgm:adjLst/>
                                    </dgm:shape>
                                    <dgm:presOf/>
                                    <dgm:constrLst/>
                                    <dgm:ruleLst/>
                                  </dgm:layoutNode>
                                  <dgm:layoutNode name="right_23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23_2" styleLbl="node1">
                                    <dgm:varLst>
                                      <dgm:bulletEnabled val="1"/>
                                    </dgm:varLst>
                                    <dgm:alg type="tx"/>
                                    <dgm:shape xmlns:r="http://schemas.openxmlformats.org/officeDocument/2006/relationships" rot="4"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23_3" styleLbl="node1">
                                    <dgm:varLst>
                                      <dgm:bulletEnabled val="1"/>
                                    </dgm:varLst>
                                    <dgm:alg type="tx"/>
                                    <dgm:shape xmlns:r="http://schemas.openxmlformats.org/officeDocument/2006/relationships" rot="4" type="roundRect" r:blip="">
                                      <dgm:adjLst/>
                                    </dgm:shape>
                                    <dgm:presOf axis="ch ch desOrSelf" ptType="node node node" st="2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23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23_2" styleLbl="node1">
                                    <dgm:varLst>
                                      <dgm:bulletEnabled val="1"/>
                                    </dgm:varLst>
                                    <dgm:alg type="tx"/>
                                    <dgm:shape xmlns:r="http://schemas.openxmlformats.org/officeDocument/2006/relationships" rot="4"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9">
                                  <dgm:choose name="Name50">
                                    <dgm:if name="Name51" axis="ch ch" ptType="node node" st="2 1" cnt="1 0" func="cnt" op="gte" val="4">
                                      <dgm:layoutNode name="balance_24" styleLbl="alignAccFollowNode1">
                                        <dgm:varLst>
                                          <dgm:bulletEnabled val="1"/>
                                        </dgm:varLst>
                                        <dgm:alg type="sp"/>
                                        <dgm:shape xmlns:r="http://schemas.openxmlformats.org/officeDocument/2006/relationships" rot="4" type="rect" r:blip="">
                                          <dgm:adjLst/>
                                        </dgm:shape>
                                        <dgm:presOf/>
                                        <dgm:constrLst/>
                                        <dgm:ruleLst/>
                                      </dgm:layoutNode>
                                      <dgm:layoutNode name="right_24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24_2" styleLbl="node1">
                                        <dgm:varLst>
                                          <dgm:bulletEnabled val="1"/>
                                        </dgm:varLst>
                                        <dgm:alg type="tx"/>
                                        <dgm:shape xmlns:r="http://schemas.openxmlformats.org/officeDocument/2006/relationships" rot="4"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24_3" styleLbl="node1">
                                        <dgm:varLst>
                                          <dgm:bulletEnabled val="1"/>
                                        </dgm:varLst>
                                        <dgm:alg type="tx"/>
                                        <dgm:shape xmlns:r="http://schemas.openxmlformats.org/officeDocument/2006/relationships" rot="4" type="roundRect" r:blip="">
                                          <dgm:adjLst/>
                                        </dgm:shape>
                                        <dgm:presOf axis="ch ch desOrSelf" ptType="node node node" st="2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24_4" styleLbl="node1">
                                        <dgm:varLst>
                                          <dgm:bulletEnabled val="1"/>
                                        </dgm:varLst>
                                        <dgm:alg type="tx"/>
                                        <dgm:shape xmlns:r="http://schemas.openxmlformats.org/officeDocument/2006/relationships" rot="4" type="roundRect" r:blip="">
                                          <dgm:adjLst/>
                                        </dgm:shape>
                                        <dgm:presOf axis="ch ch desOrSelf" ptType="node node node" st="2 4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24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24_2" styleLbl="node1">
                                        <dgm:varLst>
                                          <dgm:bulletEnabled val="1"/>
                                        </dgm:varLst>
                                        <dgm:alg type="tx"/>
                                        <dgm:shape xmlns:r="http://schemas.openxmlformats.org/officeDocument/2006/relationships" rot="4"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2"/>
                                  </dgm:choose>
                                </dgm:else>
                              </dgm:choose>
                            </dgm:else>
                          </dgm:choose>
                        </dgm:else>
                      </dgm:choose>
                    </dgm:else>
                  </dgm:choose>
                </dgm:if>
                <dgm:else name="Name53">
                  <dgm:choose name="Name54">
                    <dgm:if name="Name55" axis="ch ch" ptType="node node" st="1 1" cnt="1 0" func="cnt" op="equ" val="3">
                      <dgm:choose name="Name56">
                        <dgm:if name="Name57" axis="ch ch" ptType="node node" st="2 1" cnt="1 0" func="cnt" op="equ" val="0">
                          <dgm:layoutNode name="balance_30" styleLbl="alignAccFollowNode1">
                            <dgm:varLst>
                              <dgm:bulletEnabled val="1"/>
                            </dgm:varLst>
                            <dgm:alg type="sp"/>
                            <dgm:shape xmlns:r="http://schemas.openxmlformats.org/officeDocument/2006/relationships" rot="-4" type="rect" r:blip="">
                              <dgm:adjLst/>
                            </dgm:shape>
                            <dgm:presOf/>
                            <dgm:constrLst/>
                            <dgm:ruleLst/>
                          </dgm:layoutNode>
                          <dgm:layoutNode name="left_30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0_2" styleLbl="node1">
                            <dgm:varLst>
                              <dgm:bulletEnabled val="1"/>
                            </dgm:varLst>
                            <dgm:alg type="tx"/>
                            <dgm:shape xmlns:r="http://schemas.openxmlformats.org/officeDocument/2006/relationships" rot="-4"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0_3" styleLbl="node1">
                            <dgm:varLst>
                              <dgm:bulletEnabled val="1"/>
                            </dgm:varLst>
                            <dgm:alg type="tx"/>
                            <dgm:shape xmlns:r="http://schemas.openxmlformats.org/officeDocument/2006/relationships" rot="-4" type="roundRect" r:blip="">
                              <dgm:adjLst/>
                            </dgm:shape>
                            <dgm:presOf axis="ch ch desOrSelf" ptType="node node node" st="1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8">
                          <dgm:choose name="Name59">
                            <dgm:if name="Name60" axis="ch ch" ptType="node node" st="2 1" cnt="1 0" func="cnt" op="equ" val="1">
                              <dgm:layoutNode name="balance_31" styleLbl="alignAccFollowNode1">
                                <dgm:varLst>
                                  <dgm:bulletEnabled val="1"/>
                                </dgm:varLst>
                                <dgm:alg type="sp"/>
                                <dgm:shape xmlns:r="http://schemas.openxmlformats.org/officeDocument/2006/relationships" rot="-4" type="rect" r:blip="">
                                  <dgm:adjLst/>
                                </dgm:shape>
                                <dgm:presOf/>
                                <dgm:constrLst/>
                                <dgm:ruleLst/>
                              </dgm:layoutNode>
                              <dgm:layoutNode name="left_31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1_2" styleLbl="node1">
                                <dgm:varLst>
                                  <dgm:bulletEnabled val="1"/>
                                </dgm:varLst>
                                <dgm:alg type="tx"/>
                                <dgm:shape xmlns:r="http://schemas.openxmlformats.org/officeDocument/2006/relationships" rot="-4"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1_3" styleLbl="node1">
                                <dgm:varLst>
                                  <dgm:bulletEnabled val="1"/>
                                </dgm:varLst>
                                <dgm:alg type="tx"/>
                                <dgm:shape xmlns:r="http://schemas.openxmlformats.org/officeDocument/2006/relationships" rot="-4" type="roundRect" r:blip="">
                                  <dgm:adjLst/>
                                </dgm:shape>
                                <dgm:presOf axis="ch ch desOrSelf" ptType="node node node" st="1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31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1">
                              <dgm:choose name="Name62">
                                <dgm:if name="Name63" axis="ch ch" ptType="node node" st="2 1" cnt="1 0" func="cnt" op="equ" val="2">
                                  <dgm:layoutNode name="balance_32" styleLbl="alignAccFollowNode1">
                                    <dgm:varLst>
                                      <dgm:bulletEnabled val="1"/>
                                    </dgm:varLst>
                                    <dgm:alg type="sp"/>
                                    <dgm:shape xmlns:r="http://schemas.openxmlformats.org/officeDocument/2006/relationships" rot="-4" type="rect" r:blip="">
                                      <dgm:adjLst/>
                                    </dgm:shape>
                                    <dgm:presOf/>
                                    <dgm:constrLst/>
                                    <dgm:ruleLst/>
                                  </dgm:layoutNode>
                                  <dgm:layoutNode name="left_32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2_2" styleLbl="node1">
                                    <dgm:varLst>
                                      <dgm:bulletEnabled val="1"/>
                                    </dgm:varLst>
                                    <dgm:alg type="tx"/>
                                    <dgm:shape xmlns:r="http://schemas.openxmlformats.org/officeDocument/2006/relationships" rot="-4"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2_3" styleLbl="node1">
                                    <dgm:varLst>
                                      <dgm:bulletEnabled val="1"/>
                                    </dgm:varLst>
                                    <dgm:alg type="tx"/>
                                    <dgm:shape xmlns:r="http://schemas.openxmlformats.org/officeDocument/2006/relationships" rot="-4" type="roundRect" r:blip="">
                                      <dgm:adjLst/>
                                    </dgm:shape>
                                    <dgm:presOf axis="ch ch desOrSelf" ptType="node node node" st="1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32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32_2" styleLbl="node1">
                                    <dgm:varLst>
                                      <dgm:bulletEnabled val="1"/>
                                    </dgm:varLst>
                                    <dgm:alg type="tx"/>
                                    <dgm:shape xmlns:r="http://schemas.openxmlformats.org/officeDocument/2006/relationships" rot="-4"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4">
                                  <dgm:choose name="Name65">
                                    <dgm:if name="Name66" axis="ch ch" ptType="node node" st="2 1" cnt="1 0" func="cnt" op="equ" val="3">
                                      <dgm:layoutNode name="balance_33" styleLbl="alignAccFollowNode1">
                                        <dgm:varLst>
                                          <dgm:bulletEnabled val="1"/>
                                        </dgm:varLst>
                                        <dgm:alg type="sp"/>
                                        <dgm:shape xmlns:r="http://schemas.openxmlformats.org/officeDocument/2006/relationships" type="rect" r:blip="">
                                          <dgm:adjLst/>
                                        </dgm:shape>
                                        <dgm:presOf/>
                                        <dgm:constrLst/>
                                        <dgm:ruleLst/>
                                      </dgm:layoutNode>
                                      <dgm:layoutNode name="right_33_1" styleLbl="node1">
                                        <dgm:varLst>
                                          <dgm:bulletEnabled val="1"/>
                                        </dgm:varLst>
                                        <dgm:alg type="tx"/>
                                        <dgm:shape xmlns:r="http://schemas.openxmlformats.org/officeDocument/2006/relationships"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33_2" styleLbl="node1">
                                        <dgm:varLst>
                                          <dgm:bulletEnabled val="1"/>
                                        </dgm:varLst>
                                        <dgm:alg type="tx"/>
                                        <dgm:shape xmlns:r="http://schemas.openxmlformats.org/officeDocument/2006/relationships"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33_3" styleLbl="node1">
                                        <dgm:varLst>
                                          <dgm:bulletEnabled val="1"/>
                                        </dgm:varLst>
                                        <dgm:alg type="tx"/>
                                        <dgm:shape xmlns:r="http://schemas.openxmlformats.org/officeDocument/2006/relationships" type="roundRect" r:blip="">
                                          <dgm:adjLst/>
                                        </dgm:shape>
                                        <dgm:presOf axis="ch ch desOrSelf" ptType="node node node" st="2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3_1" styleLbl="node1">
                                        <dgm:varLst>
                                          <dgm:bulletEnabled val="1"/>
                                        </dgm:varLst>
                                        <dgm:alg type="tx"/>
                                        <dgm:shape xmlns:r="http://schemas.openxmlformats.org/officeDocument/2006/relationships"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3_2" styleLbl="node1">
                                        <dgm:varLst>
                                          <dgm:bulletEnabled val="1"/>
                                        </dgm:varLst>
                                        <dgm:alg type="tx"/>
                                        <dgm:shape xmlns:r="http://schemas.openxmlformats.org/officeDocument/2006/relationships"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3_3" styleLbl="node1">
                                        <dgm:varLst>
                                          <dgm:bulletEnabled val="1"/>
                                        </dgm:varLst>
                                        <dgm:alg type="tx"/>
                                        <dgm:shape xmlns:r="http://schemas.openxmlformats.org/officeDocument/2006/relationships" type="roundRect" r:blip="">
                                          <dgm:adjLst/>
                                        </dgm:shape>
                                        <dgm:presOf axis="ch ch desOrSelf" ptType="node node node" st="1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7">
                                      <dgm:choose name="Name68">
                                        <dgm:if name="Name69" axis="ch ch" ptType="node node" st="2 1" cnt="1 0" func="cnt" op="gte" val="4">
                                          <dgm:layoutNode name="balance_34" styleLbl="alignAccFollowNode1">
                                            <dgm:varLst>
                                              <dgm:bulletEnabled val="1"/>
                                            </dgm:varLst>
                                            <dgm:alg type="sp"/>
                                            <dgm:shape xmlns:r="http://schemas.openxmlformats.org/officeDocument/2006/relationships" rot="4" type="rect" r:blip="">
                                              <dgm:adjLst/>
                                            </dgm:shape>
                                            <dgm:presOf/>
                                            <dgm:constrLst/>
                                            <dgm:ruleLst/>
                                          </dgm:layoutNode>
                                          <dgm:layoutNode name="right_34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34_2" styleLbl="node1">
                                            <dgm:varLst>
                                              <dgm:bulletEnabled val="1"/>
                                            </dgm:varLst>
                                            <dgm:alg type="tx"/>
                                            <dgm:shape xmlns:r="http://schemas.openxmlformats.org/officeDocument/2006/relationships" rot="4"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34_3" styleLbl="node1">
                                            <dgm:varLst>
                                              <dgm:bulletEnabled val="1"/>
                                            </dgm:varLst>
                                            <dgm:alg type="tx"/>
                                            <dgm:shape xmlns:r="http://schemas.openxmlformats.org/officeDocument/2006/relationships" rot="4" type="roundRect" r:blip="">
                                              <dgm:adjLst/>
                                            </dgm:shape>
                                            <dgm:presOf axis="ch ch desOrSelf" ptType="node node node" st="2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34_4" styleLbl="node1">
                                            <dgm:varLst>
                                              <dgm:bulletEnabled val="1"/>
                                            </dgm:varLst>
                                            <dgm:alg type="tx"/>
                                            <dgm:shape xmlns:r="http://schemas.openxmlformats.org/officeDocument/2006/relationships" rot="4" type="roundRect" r:blip="">
                                              <dgm:adjLst/>
                                            </dgm:shape>
                                            <dgm:presOf axis="ch ch desOrSelf" ptType="node node node" st="2 4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4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4_2" styleLbl="node1">
                                            <dgm:varLst>
                                              <dgm:bulletEnabled val="1"/>
                                            </dgm:varLst>
                                            <dgm:alg type="tx"/>
                                            <dgm:shape xmlns:r="http://schemas.openxmlformats.org/officeDocument/2006/relationships" rot="4"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34_3" styleLbl="node1">
                                            <dgm:varLst>
                                              <dgm:bulletEnabled val="1"/>
                                            </dgm:varLst>
                                            <dgm:alg type="tx"/>
                                            <dgm:shape xmlns:r="http://schemas.openxmlformats.org/officeDocument/2006/relationships" rot="4" type="roundRect" r:blip="">
                                              <dgm:adjLst/>
                                            </dgm:shape>
                                            <dgm:presOf axis="ch ch desOrSelf" ptType="node node node" st="1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0"/>
                                      </dgm:choose>
                                    </dgm:else>
                                  </dgm:choose>
                                </dgm:else>
                              </dgm:choose>
                            </dgm:else>
                          </dgm:choose>
                        </dgm:else>
                      </dgm:choose>
                    </dgm:if>
                    <dgm:else name="Name71">
                      <dgm:choose name="Name72">
                        <dgm:if name="Name73" axis="ch ch" ptType="node node" st="1 1" cnt="1 0" func="cnt" op="gte" val="4">
                          <dgm:choose name="Name74">
                            <dgm:if name="Name75" axis="ch ch" ptType="node node" st="2 1" cnt="1 0" func="cnt" op="equ" val="0">
                              <dgm:layoutNode name="balance_40" styleLbl="alignAccFollowNode1">
                                <dgm:varLst>
                                  <dgm:bulletEnabled val="1"/>
                                </dgm:varLst>
                                <dgm:alg type="sp"/>
                                <dgm:shape xmlns:r="http://schemas.openxmlformats.org/officeDocument/2006/relationships" rot="-4" type="rect" r:blip="">
                                  <dgm:adjLst/>
                                </dgm:shape>
                                <dgm:presOf/>
                                <dgm:constrLst/>
                                <dgm:ruleLst/>
                              </dgm:layoutNode>
                              <dgm:layoutNode name="left_40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0_2" styleLbl="node1">
                                <dgm:varLst>
                                  <dgm:bulletEnabled val="1"/>
                                </dgm:varLst>
                                <dgm:alg type="tx"/>
                                <dgm:shape xmlns:r="http://schemas.openxmlformats.org/officeDocument/2006/relationships" rot="-4"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0_3" styleLbl="node1">
                                <dgm:varLst>
                                  <dgm:bulletEnabled val="1"/>
                                </dgm:varLst>
                                <dgm:alg type="tx"/>
                                <dgm:shape xmlns:r="http://schemas.openxmlformats.org/officeDocument/2006/relationships" rot="-4" type="roundRect" r:blip="">
                                  <dgm:adjLst/>
                                </dgm:shape>
                                <dgm:presOf axis="ch ch desOrSelf" ptType="node node node" st="1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0_4" styleLbl="node1">
                                <dgm:varLst>
                                  <dgm:bulletEnabled val="1"/>
                                </dgm:varLst>
                                <dgm:alg type="tx"/>
                                <dgm:shape xmlns:r="http://schemas.openxmlformats.org/officeDocument/2006/relationships" rot="-4" type="roundRect" r:blip="">
                                  <dgm:adjLst/>
                                </dgm:shape>
                                <dgm:presOf axis="ch ch desOrSelf" ptType="node node node" st="1 4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6">
                              <dgm:choose name="Name77">
                                <dgm:if name="Name78" axis="ch ch" ptType="node node" st="2 1" cnt="1 0" func="cnt" op="equ" val="1">
                                  <dgm:layoutNode name="balance_41" styleLbl="alignAccFollowNode1">
                                    <dgm:varLst>
                                      <dgm:bulletEnabled val="1"/>
                                    </dgm:varLst>
                                    <dgm:alg type="sp"/>
                                    <dgm:shape xmlns:r="http://schemas.openxmlformats.org/officeDocument/2006/relationships" rot="-4" type="rect" r:blip="">
                                      <dgm:adjLst/>
                                    </dgm:shape>
                                    <dgm:presOf/>
                                    <dgm:constrLst/>
                                    <dgm:ruleLst/>
                                  </dgm:layoutNode>
                                  <dgm:layoutNode name="left_41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1_2" styleLbl="node1">
                                    <dgm:varLst>
                                      <dgm:bulletEnabled val="1"/>
                                    </dgm:varLst>
                                    <dgm:alg type="tx"/>
                                    <dgm:shape xmlns:r="http://schemas.openxmlformats.org/officeDocument/2006/relationships" rot="-4"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1_3" styleLbl="node1">
                                    <dgm:varLst>
                                      <dgm:bulletEnabled val="1"/>
                                    </dgm:varLst>
                                    <dgm:alg type="tx"/>
                                    <dgm:shape xmlns:r="http://schemas.openxmlformats.org/officeDocument/2006/relationships" rot="-4" type="roundRect" r:blip="">
                                      <dgm:adjLst/>
                                    </dgm:shape>
                                    <dgm:presOf axis="ch ch desOrSelf" ptType="node node node" st="1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1_4" styleLbl="node1">
                                    <dgm:varLst>
                                      <dgm:bulletEnabled val="1"/>
                                    </dgm:varLst>
                                    <dgm:alg type="tx"/>
                                    <dgm:shape xmlns:r="http://schemas.openxmlformats.org/officeDocument/2006/relationships" rot="-4" type="roundRect" r:blip="">
                                      <dgm:adjLst/>
                                    </dgm:shape>
                                    <dgm:presOf axis="ch ch desOrSelf" ptType="node node node" st="1 4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41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9">
                                  <dgm:choose name="Name80">
                                    <dgm:if name="Name81" axis="ch ch" ptType="node node" st="2 1" cnt="1 0" func="cnt" op="equ" val="2">
                                      <dgm:layoutNode name="balance_42" styleLbl="alignAccFollowNode1">
                                        <dgm:varLst>
                                          <dgm:bulletEnabled val="1"/>
                                        </dgm:varLst>
                                        <dgm:alg type="sp"/>
                                        <dgm:shape xmlns:r="http://schemas.openxmlformats.org/officeDocument/2006/relationships" rot="-4" type="rect" r:blip="">
                                          <dgm:adjLst/>
                                        </dgm:shape>
                                        <dgm:presOf/>
                                        <dgm:constrLst/>
                                        <dgm:ruleLst/>
                                      </dgm:layoutNode>
                                      <dgm:layoutNode name="left_42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2_2" styleLbl="node1">
                                        <dgm:varLst>
                                          <dgm:bulletEnabled val="1"/>
                                        </dgm:varLst>
                                        <dgm:alg type="tx"/>
                                        <dgm:shape xmlns:r="http://schemas.openxmlformats.org/officeDocument/2006/relationships" rot="-4"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2_3" styleLbl="node1">
                                        <dgm:varLst>
                                          <dgm:bulletEnabled val="1"/>
                                        </dgm:varLst>
                                        <dgm:alg type="tx"/>
                                        <dgm:shape xmlns:r="http://schemas.openxmlformats.org/officeDocument/2006/relationships" rot="-4" type="roundRect" r:blip="">
                                          <dgm:adjLst/>
                                        </dgm:shape>
                                        <dgm:presOf axis="ch ch desOrSelf" ptType="node node node" st="1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2_4" styleLbl="node1">
                                        <dgm:varLst>
                                          <dgm:bulletEnabled val="1"/>
                                        </dgm:varLst>
                                        <dgm:alg type="tx"/>
                                        <dgm:shape xmlns:r="http://schemas.openxmlformats.org/officeDocument/2006/relationships" rot="-4" type="roundRect" r:blip="">
                                          <dgm:adjLst/>
                                        </dgm:shape>
                                        <dgm:presOf axis="ch ch desOrSelf" ptType="node node node" st="1 4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42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42_2" styleLbl="node1">
                                        <dgm:varLst>
                                          <dgm:bulletEnabled val="1"/>
                                        </dgm:varLst>
                                        <dgm:alg type="tx"/>
                                        <dgm:shape xmlns:r="http://schemas.openxmlformats.org/officeDocument/2006/relationships" rot="-4"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2">
                                      <dgm:choose name="Name83">
                                        <dgm:if name="Name84" axis="ch ch" ptType="node node" st="2 1" cnt="1 0" func="cnt" op="equ" val="3">
                                          <dgm:layoutNode name="balance_43" styleLbl="alignAccFollowNode1">
                                            <dgm:varLst>
                                              <dgm:bulletEnabled val="1"/>
                                            </dgm:varLst>
                                            <dgm:alg type="sp"/>
                                            <dgm:shape xmlns:r="http://schemas.openxmlformats.org/officeDocument/2006/relationships" rot="-4" type="rect" r:blip="">
                                              <dgm:adjLst/>
                                            </dgm:shape>
                                            <dgm:presOf/>
                                            <dgm:constrLst/>
                                            <dgm:ruleLst/>
                                          </dgm:layoutNode>
                                          <dgm:layoutNode name="left_43_1" styleLbl="node1">
                                            <dgm:varLst>
                                              <dgm:bulletEnabled val="1"/>
                                            </dgm:varLst>
                                            <dgm:alg type="tx"/>
                                            <dgm:shape xmlns:r="http://schemas.openxmlformats.org/officeDocument/2006/relationships" rot="-4"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3_2" styleLbl="node1">
                                            <dgm:varLst>
                                              <dgm:bulletEnabled val="1"/>
                                            </dgm:varLst>
                                            <dgm:alg type="tx"/>
                                            <dgm:shape xmlns:r="http://schemas.openxmlformats.org/officeDocument/2006/relationships" rot="-4"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3_3" styleLbl="node1">
                                            <dgm:varLst>
                                              <dgm:bulletEnabled val="1"/>
                                            </dgm:varLst>
                                            <dgm:alg type="tx"/>
                                            <dgm:shape xmlns:r="http://schemas.openxmlformats.org/officeDocument/2006/relationships" rot="-4" type="roundRect" r:blip="">
                                              <dgm:adjLst/>
                                            </dgm:shape>
                                            <dgm:presOf axis="ch ch desOrSelf" ptType="node node node" st="1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3_4" styleLbl="node1">
                                            <dgm:varLst>
                                              <dgm:bulletEnabled val="1"/>
                                            </dgm:varLst>
                                            <dgm:alg type="tx"/>
                                            <dgm:shape xmlns:r="http://schemas.openxmlformats.org/officeDocument/2006/relationships" rot="-4" type="roundRect" r:blip="">
                                              <dgm:adjLst/>
                                            </dgm:shape>
                                            <dgm:presOf axis="ch ch desOrSelf" ptType="node node node" st="1 4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43_1" styleLbl="node1">
                                            <dgm:varLst>
                                              <dgm:bulletEnabled val="1"/>
                                            </dgm:varLst>
                                            <dgm:alg type="tx"/>
                                            <dgm:shape xmlns:r="http://schemas.openxmlformats.org/officeDocument/2006/relationships" rot="-4"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43_2" styleLbl="node1">
                                            <dgm:varLst>
                                              <dgm:bulletEnabled val="1"/>
                                            </dgm:varLst>
                                            <dgm:alg type="tx"/>
                                            <dgm:shape xmlns:r="http://schemas.openxmlformats.org/officeDocument/2006/relationships" rot="-4"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43_3" styleLbl="node1">
                                            <dgm:varLst>
                                              <dgm:bulletEnabled val="1"/>
                                            </dgm:varLst>
                                            <dgm:alg type="tx"/>
                                            <dgm:shape xmlns:r="http://schemas.openxmlformats.org/officeDocument/2006/relationships" rot="-4" type="roundRect" r:blip="">
                                              <dgm:adjLst/>
                                            </dgm:shape>
                                            <dgm:presOf axis="ch ch desOrSelf" ptType="node node node" st="2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5">
                                          <dgm:choose name="Name86">
                                            <dgm:if name="Name87" axis="ch ch" ptType="node node" st="2 1" cnt="1 0" func="cnt" op="gte" val="4">
                                              <dgm:layoutNode name="balance_44" styleLbl="alignAccFollowNode1">
                                                <dgm:varLst>
                                                  <dgm:bulletEnabled val="1"/>
                                                </dgm:varLst>
                                                <dgm:alg type="sp"/>
                                                <dgm:shape xmlns:r="http://schemas.openxmlformats.org/officeDocument/2006/relationships" type="rect" r:blip="">
                                                  <dgm:adjLst/>
                                                </dgm:shape>
                                                <dgm:presOf/>
                                                <dgm:constrLst/>
                                                <dgm:ruleLst/>
                                              </dgm:layoutNode>
                                              <dgm:layoutNode name="right_44_1" styleLbl="node1">
                                                <dgm:varLst>
                                                  <dgm:bulletEnabled val="1"/>
                                                </dgm:varLst>
                                                <dgm:alg type="tx"/>
                                                <dgm:shape xmlns:r="http://schemas.openxmlformats.org/officeDocument/2006/relationships" type="roundRect" r:blip="">
                                                  <dgm:adjLst/>
                                                </dgm:shape>
                                                <dgm:presOf axis="ch ch desOrSelf" ptType="node node node" st="2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44_2" styleLbl="node1">
                                                <dgm:varLst>
                                                  <dgm:bulletEnabled val="1"/>
                                                </dgm:varLst>
                                                <dgm:alg type="tx"/>
                                                <dgm:shape xmlns:r="http://schemas.openxmlformats.org/officeDocument/2006/relationships" type="roundRect" r:blip="">
                                                  <dgm:adjLst/>
                                                </dgm:shape>
                                                <dgm:presOf axis="ch ch desOrSelf" ptType="node node node" st="2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44_3" styleLbl="node1">
                                                <dgm:varLst>
                                                  <dgm:bulletEnabled val="1"/>
                                                </dgm:varLst>
                                                <dgm:alg type="tx"/>
                                                <dgm:shape xmlns:r="http://schemas.openxmlformats.org/officeDocument/2006/relationships" type="roundRect" r:blip="">
                                                  <dgm:adjLst/>
                                                </dgm:shape>
                                                <dgm:presOf axis="ch ch desOrSelf" ptType="node node node" st="2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ight_44_4" styleLbl="node1">
                                                <dgm:varLst>
                                                  <dgm:bulletEnabled val="1"/>
                                                </dgm:varLst>
                                                <dgm:alg type="tx"/>
                                                <dgm:shape xmlns:r="http://schemas.openxmlformats.org/officeDocument/2006/relationships" type="roundRect" r:blip="">
                                                  <dgm:adjLst/>
                                                </dgm:shape>
                                                <dgm:presOf axis="ch ch desOrSelf" ptType="node node node" st="2 4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4_1" styleLbl="node1">
                                                <dgm:varLst>
                                                  <dgm:bulletEnabled val="1"/>
                                                </dgm:varLst>
                                                <dgm:alg type="tx"/>
                                                <dgm:shape xmlns:r="http://schemas.openxmlformats.org/officeDocument/2006/relationships" type="roundRect" r:blip="">
                                                  <dgm:adjLst/>
                                                </dgm:shape>
                                                <dgm:presOf axis="ch ch desOrSelf" ptType="node node node" st="1 1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4_2" styleLbl="node1">
                                                <dgm:varLst>
                                                  <dgm:bulletEnabled val="1"/>
                                                </dgm:varLst>
                                                <dgm:alg type="tx"/>
                                                <dgm:shape xmlns:r="http://schemas.openxmlformats.org/officeDocument/2006/relationships" type="roundRect" r:blip="">
                                                  <dgm:adjLst/>
                                                </dgm:shape>
                                                <dgm:presOf axis="ch ch desOrSelf" ptType="node node node" st="1 2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4_3" styleLbl="node1">
                                                <dgm:varLst>
                                                  <dgm:bulletEnabled val="1"/>
                                                </dgm:varLst>
                                                <dgm:alg type="tx"/>
                                                <dgm:shape xmlns:r="http://schemas.openxmlformats.org/officeDocument/2006/relationships" type="roundRect" r:blip="">
                                                  <dgm:adjLst/>
                                                </dgm:shape>
                                                <dgm:presOf axis="ch ch desOrSelf" ptType="node node node" st="1 3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left_44_4" styleLbl="node1">
                                                <dgm:varLst>
                                                  <dgm:bulletEnabled val="1"/>
                                                </dgm:varLst>
                                                <dgm:alg type="tx"/>
                                                <dgm:shape xmlns:r="http://schemas.openxmlformats.org/officeDocument/2006/relationships" type="roundRect" r:blip="">
                                                  <dgm:adjLst/>
                                                </dgm:shape>
                                                <dgm:presOf axis="ch ch desOrSelf" ptType="node node node" st="1 4 1" cnt="1 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8"/>
                                          </dgm:choose>
                                        </dgm:else>
                                      </dgm:choose>
                                    </dgm:else>
                                  </dgm:choose>
                                </dgm:else>
                              </dgm:choose>
                            </dgm:else>
                          </dgm:choose>
                        </dgm:if>
                        <dgm:else name="Name89"/>
                      </dgm:choose>
                    </dgm:else>
                  </dgm:choose>
                </dgm:else>
              </dgm:choose>
            </dgm:else>
          </dgm:choose>
        </dgm:else>
      </dgm:choose>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ymbol zastępczy nagłówka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Symbol zastępczy daty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F7ED179-736E-BB49-BCD9-9CF8049220CB}" type="datetimeFigureOut">
              <a:rPr lang="en-GB" smtClean="0"/>
              <a:t>17/01/2025</a:t>
            </a:fld>
            <a:endParaRPr lang="en-GB"/>
          </a:p>
        </p:txBody>
      </p:sp>
      <p:sp>
        <p:nvSpPr>
          <p:cNvPr id="4" name="Symbol zastępczy stopki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ymbol zastępczy numeru slajdu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FECFC6B-3FDB-6543-B580-BAEB2CD7D1D8}" type="slidenum">
              <a:rPr lang="en-GB" smtClean="0"/>
              <a:t>‹#›</a:t>
            </a:fld>
            <a:endParaRPr lang="en-GB"/>
          </a:p>
        </p:txBody>
      </p:sp>
    </p:spTree>
    <p:extLst>
      <p:ext uri="{BB962C8B-B14F-4D97-AF65-F5344CB8AC3E}">
        <p14:creationId xmlns:p14="http://schemas.microsoft.com/office/powerpoint/2010/main" val="109785488"/>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jpeg>
</file>

<file path=ppt/media/image12.png>
</file>

<file path=ppt/media/image13.png>
</file>

<file path=ppt/media/image14.png>
</file>

<file path=ppt/media/image2.jpeg>
</file>

<file path=ppt/media/image3.jpeg>
</file>

<file path=ppt/media/image4.jpeg>
</file>

<file path=ppt/media/image5.jpeg>
</file>

<file path=ppt/media/image6.tiff>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86" name="Shape 186"/>
          <p:cNvSpPr>
            <a:spLocks noGrp="1" noRot="1" noChangeAspect="1"/>
          </p:cNvSpPr>
          <p:nvPr>
            <p:ph type="sldImg"/>
          </p:nvPr>
        </p:nvSpPr>
        <p:spPr>
          <a:xfrm>
            <a:off x="1143000" y="685800"/>
            <a:ext cx="4572000" cy="3429000"/>
          </a:xfrm>
          <a:prstGeom prst="rect">
            <a:avLst/>
          </a:prstGeom>
        </p:spPr>
        <p:txBody>
          <a:bodyPr/>
          <a:lstStyle/>
          <a:p>
            <a:endParaRPr/>
          </a:p>
        </p:txBody>
      </p:sp>
      <p:sp>
        <p:nvSpPr>
          <p:cNvPr id="187" name="Shape 187"/>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508447146"/>
      </p:ext>
    </p:extLst>
  </p:cSld>
  <p:clrMap bg1="lt1" tx1="dk1" bg2="lt2" tx2="dk2" accent1="accent1" accent2="accent2" accent3="accent3" accent4="accent4" accent5="accent5" accent6="accent6" hlink="hlink" folHlink="folHlink"/>
  <p:notesStyle>
    <a:lvl1pPr defTabSz="457200" latinLnBrk="0">
      <a:lnSpc>
        <a:spcPct val="125000"/>
      </a:lnSpc>
      <a:defRPr sz="2400">
        <a:latin typeface="+mj-lt"/>
        <a:ea typeface="+mj-ea"/>
        <a:cs typeface="+mj-cs"/>
        <a:sym typeface="Avenir Roman"/>
      </a:defRPr>
    </a:lvl1pPr>
    <a:lvl2pPr indent="228600" defTabSz="457200" latinLnBrk="0">
      <a:lnSpc>
        <a:spcPct val="125000"/>
      </a:lnSpc>
      <a:defRPr sz="2400">
        <a:latin typeface="+mj-lt"/>
        <a:ea typeface="+mj-ea"/>
        <a:cs typeface="+mj-cs"/>
        <a:sym typeface="Avenir Roman"/>
      </a:defRPr>
    </a:lvl2pPr>
    <a:lvl3pPr indent="457200" defTabSz="457200" latinLnBrk="0">
      <a:lnSpc>
        <a:spcPct val="125000"/>
      </a:lnSpc>
      <a:defRPr sz="2400">
        <a:latin typeface="+mj-lt"/>
        <a:ea typeface="+mj-ea"/>
        <a:cs typeface="+mj-cs"/>
        <a:sym typeface="Avenir Roman"/>
      </a:defRPr>
    </a:lvl3pPr>
    <a:lvl4pPr indent="685800" defTabSz="457200" latinLnBrk="0">
      <a:lnSpc>
        <a:spcPct val="125000"/>
      </a:lnSpc>
      <a:defRPr sz="2400">
        <a:latin typeface="+mj-lt"/>
        <a:ea typeface="+mj-ea"/>
        <a:cs typeface="+mj-cs"/>
        <a:sym typeface="Avenir Roman"/>
      </a:defRPr>
    </a:lvl4pPr>
    <a:lvl5pPr indent="914400" defTabSz="457200" latinLnBrk="0">
      <a:lnSpc>
        <a:spcPct val="125000"/>
      </a:lnSpc>
      <a:defRPr sz="2400">
        <a:latin typeface="+mj-lt"/>
        <a:ea typeface="+mj-ea"/>
        <a:cs typeface="+mj-cs"/>
        <a:sym typeface="Avenir Roman"/>
      </a:defRPr>
    </a:lvl5pPr>
    <a:lvl6pPr indent="1143000" defTabSz="457200" latinLnBrk="0">
      <a:lnSpc>
        <a:spcPct val="125000"/>
      </a:lnSpc>
      <a:defRPr sz="2400">
        <a:latin typeface="+mj-lt"/>
        <a:ea typeface="+mj-ea"/>
        <a:cs typeface="+mj-cs"/>
        <a:sym typeface="Avenir Roman"/>
      </a:defRPr>
    </a:lvl6pPr>
    <a:lvl7pPr indent="1371600" defTabSz="457200" latinLnBrk="0">
      <a:lnSpc>
        <a:spcPct val="125000"/>
      </a:lnSpc>
      <a:defRPr sz="2400">
        <a:latin typeface="+mj-lt"/>
        <a:ea typeface="+mj-ea"/>
        <a:cs typeface="+mj-cs"/>
        <a:sym typeface="Avenir Roman"/>
      </a:defRPr>
    </a:lvl7pPr>
    <a:lvl8pPr indent="1600200" defTabSz="457200" latinLnBrk="0">
      <a:lnSpc>
        <a:spcPct val="125000"/>
      </a:lnSpc>
      <a:defRPr sz="2400">
        <a:latin typeface="+mj-lt"/>
        <a:ea typeface="+mj-ea"/>
        <a:cs typeface="+mj-cs"/>
        <a:sym typeface="Avenir Roman"/>
      </a:defRPr>
    </a:lvl8pPr>
    <a:lvl9pPr indent="1828800" defTabSz="457200" latinLnBrk="0">
      <a:lnSpc>
        <a:spcPct val="125000"/>
      </a:lnSpc>
      <a:defRPr sz="2400">
        <a:latin typeface="+mj-lt"/>
        <a:ea typeface="+mj-ea"/>
        <a:cs typeface="+mj-cs"/>
        <a:sym typeface="Avenir Roman"/>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8" Type="http://schemas.openxmlformats.org/officeDocument/2006/relationships/hyperlink" Target="https://en.wikipedia.org/wiki/Packet_delay_variation" TargetMode="External"/><Relationship Id="rId3" Type="http://schemas.openxmlformats.org/officeDocument/2006/relationships/hyperlink" Target="https://en.wikipedia.org/wiki/Real-time_Transport_Protocol" TargetMode="External"/><Relationship Id="rId7" Type="http://schemas.openxmlformats.org/officeDocument/2006/relationships/hyperlink" Target="https://en.wikipedia.org/wiki/Packet_loss" TargetMode="External"/><Relationship Id="rId2" Type="http://schemas.openxmlformats.org/officeDocument/2006/relationships/slide" Target="../slides/slide13.xml"/><Relationship Id="rId1" Type="http://schemas.openxmlformats.org/officeDocument/2006/relationships/notesMaster" Target="../notesMasters/notesMaster1.xml"/><Relationship Id="rId6" Type="http://schemas.openxmlformats.org/officeDocument/2006/relationships/hyperlink" Target="https://en.wikipedia.org/wiki/Octet_(computing)" TargetMode="External"/><Relationship Id="rId5" Type="http://schemas.openxmlformats.org/officeDocument/2006/relationships/hyperlink" Target="https://en.wikipedia.org/wiki/Quality_of_service" TargetMode="External"/><Relationship Id="rId10" Type="http://schemas.openxmlformats.org/officeDocument/2006/relationships/hyperlink" Target="https://en.wikipedia.org/wiki/Codec" TargetMode="External"/><Relationship Id="rId4" Type="http://schemas.openxmlformats.org/officeDocument/2006/relationships/hyperlink" Target="https://en.wikipedia.org/wiki/Out-of-band_signaling" TargetMode="External"/><Relationship Id="rId9" Type="http://schemas.openxmlformats.org/officeDocument/2006/relationships/hyperlink" Target="https://en.wikipedia.org/wiki/Round-trip_delay_time" TargetMode="Externa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en.wikipedia.org/wiki/Communications_protocol" TargetMode="External"/><Relationship Id="rId2" Type="http://schemas.openxmlformats.org/officeDocument/2006/relationships/slide" Target="../slides/slide14.xml"/><Relationship Id="rId1" Type="http://schemas.openxmlformats.org/officeDocument/2006/relationships/notesMaster" Target="../notesMasters/notesMaster1.xml"/><Relationship Id="rId5" Type="http://schemas.openxmlformats.org/officeDocument/2006/relationships/hyperlink" Target="https://en.wikipedia.org/wiki/Web_server" TargetMode="External"/><Relationship Id="rId4" Type="http://schemas.openxmlformats.org/officeDocument/2006/relationships/hyperlink" Target="https://en.wikipedia.org/wiki/Streaming_media" TargetMode="Externa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8" Type="http://schemas.openxmlformats.org/officeDocument/2006/relationships/hyperlink" Target="https://en.wikipedia.org/wiki/Lossy_compression" TargetMode="External"/><Relationship Id="rId3" Type="http://schemas.openxmlformats.org/officeDocument/2006/relationships/hyperlink" Target="https://en.wikipedia.org/wiki/Data_compression" TargetMode="External"/><Relationship Id="rId7" Type="http://schemas.openxmlformats.org/officeDocument/2006/relationships/hyperlink" Target="https://en.wikipedia.org/wiki/Workflow" TargetMode="External"/><Relationship Id="rId2" Type="http://schemas.openxmlformats.org/officeDocument/2006/relationships/slide" Target="../slides/slide17.xml"/><Relationship Id="rId1" Type="http://schemas.openxmlformats.org/officeDocument/2006/relationships/notesMaster" Target="../notesMasters/notesMaster1.xml"/><Relationship Id="rId6" Type="http://schemas.openxmlformats.org/officeDocument/2006/relationships/hyperlink" Target="https://en.wikipedia.org/wiki/WAV" TargetMode="External"/><Relationship Id="rId5" Type="http://schemas.openxmlformats.org/officeDocument/2006/relationships/hyperlink" Target="https://en.wikipedia.org/wiki/MP3" TargetMode="External"/><Relationship Id="rId4" Type="http://schemas.openxmlformats.org/officeDocument/2006/relationships/hyperlink" Target="https://en.wikipedia.org/wiki/Movie" TargetMode="External"/><Relationship Id="rId9" Type="http://schemas.openxmlformats.org/officeDocument/2006/relationships/hyperlink" Target="https://en.wikipedia.org/wiki/Generation_loss" TargetMode="Externa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8" Type="http://schemas.openxmlformats.org/officeDocument/2006/relationships/hyperlink" Target="https://en.wikipedia.org/wiki/WebRTC" TargetMode="External"/><Relationship Id="rId13" Type="http://schemas.openxmlformats.org/officeDocument/2006/relationships/hyperlink" Target="https://en.wikipedia.org/wiki/Quality_of_service" TargetMode="External"/><Relationship Id="rId18" Type="http://schemas.openxmlformats.org/officeDocument/2006/relationships/hyperlink" Target="https://en.wikipedia.org/wiki/IP_multicast" TargetMode="External"/><Relationship Id="rId3" Type="http://schemas.openxmlformats.org/officeDocument/2006/relationships/hyperlink" Target="https://en.wikipedia.org/wiki/Network_protocol" TargetMode="External"/><Relationship Id="rId7" Type="http://schemas.openxmlformats.org/officeDocument/2006/relationships/hyperlink" Target="https://en.wikipedia.org/wiki/Video_teleconference" TargetMode="External"/><Relationship Id="rId12" Type="http://schemas.openxmlformats.org/officeDocument/2006/relationships/hyperlink" Target="https://en.wikipedia.org/wiki/RTP_Control_Protocol" TargetMode="External"/><Relationship Id="rId17" Type="http://schemas.openxmlformats.org/officeDocument/2006/relationships/hyperlink" Target="https://en.wikipedia.org/wiki/Session_Initiation_Protocol" TargetMode="External"/><Relationship Id="rId2" Type="http://schemas.openxmlformats.org/officeDocument/2006/relationships/slide" Target="../slides/slide8.xml"/><Relationship Id="rId16" Type="http://schemas.openxmlformats.org/officeDocument/2006/relationships/hyperlink" Target="https://en.wikipedia.org/wiki/Signaling_protocol" TargetMode="External"/><Relationship Id="rId1" Type="http://schemas.openxmlformats.org/officeDocument/2006/relationships/notesMaster" Target="../notesMasters/notesMaster1.xml"/><Relationship Id="rId6" Type="http://schemas.openxmlformats.org/officeDocument/2006/relationships/hyperlink" Target="https://en.wikipedia.org/wiki/Telephony" TargetMode="External"/><Relationship Id="rId11" Type="http://schemas.openxmlformats.org/officeDocument/2006/relationships/hyperlink" Target="https://en.wikipedia.org/wiki/User_Datagram_Protocol" TargetMode="External"/><Relationship Id="rId5" Type="http://schemas.openxmlformats.org/officeDocument/2006/relationships/hyperlink" Target="https://en.wikipedia.org/wiki/Streaming_media" TargetMode="External"/><Relationship Id="rId15" Type="http://schemas.openxmlformats.org/officeDocument/2006/relationships/hyperlink" Target="https://en.wikipedia.org/wiki/Voice_over_IP" TargetMode="External"/><Relationship Id="rId10" Type="http://schemas.openxmlformats.org/officeDocument/2006/relationships/hyperlink" Target="https://en.wikipedia.org/wiki/Push-to-talk" TargetMode="External"/><Relationship Id="rId4" Type="http://schemas.openxmlformats.org/officeDocument/2006/relationships/hyperlink" Target="https://en.wikipedia.org/wiki/IP_networks" TargetMode="External"/><Relationship Id="rId9" Type="http://schemas.openxmlformats.org/officeDocument/2006/relationships/hyperlink" Target="https://en.wikipedia.org/wiki/IPTV" TargetMode="External"/><Relationship Id="rId14" Type="http://schemas.openxmlformats.org/officeDocument/2006/relationships/hyperlink" Target="https://en.wikipedia.org/wiki/Synchronization" TargetMode="Externa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endParaRPr lang="en-GB" noProof="0" dirty="0"/>
          </a:p>
        </p:txBody>
      </p:sp>
    </p:spTree>
    <p:extLst>
      <p:ext uri="{BB962C8B-B14F-4D97-AF65-F5344CB8AC3E}">
        <p14:creationId xmlns:p14="http://schemas.microsoft.com/office/powerpoint/2010/main" val="360913190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pPr algn="l"/>
            <a:r>
              <a:rPr lang="en-GB" b="0" i="0" u="none" strike="noStrike" noProof="0" dirty="0">
                <a:solidFill>
                  <a:srgbClr val="202122"/>
                </a:solidFill>
                <a:effectLst/>
                <a:latin typeface="Arial" panose="020B0604020202020204" pitchFamily="34" charset="0"/>
              </a:rPr>
              <a:t>The </a:t>
            </a:r>
            <a:r>
              <a:rPr lang="en-GB" b="1" i="0" u="none" strike="noStrike" noProof="0" dirty="0">
                <a:solidFill>
                  <a:srgbClr val="202122"/>
                </a:solidFill>
                <a:effectLst/>
                <a:latin typeface="Arial" panose="020B0604020202020204" pitchFamily="34" charset="0"/>
              </a:rPr>
              <a:t>RTP Control Protocol</a:t>
            </a:r>
            <a:r>
              <a:rPr lang="en-GB" b="0" i="0" u="none" strike="noStrike" noProof="0" dirty="0">
                <a:solidFill>
                  <a:srgbClr val="202122"/>
                </a:solidFill>
                <a:effectLst/>
                <a:latin typeface="Arial" panose="020B0604020202020204" pitchFamily="34" charset="0"/>
              </a:rPr>
              <a:t> (</a:t>
            </a:r>
            <a:r>
              <a:rPr lang="en-GB" b="1" i="0" u="none" strike="noStrike" noProof="0" dirty="0">
                <a:solidFill>
                  <a:srgbClr val="202122"/>
                </a:solidFill>
                <a:effectLst/>
                <a:latin typeface="Arial" panose="020B0604020202020204" pitchFamily="34" charset="0"/>
              </a:rPr>
              <a:t>RTCP</a:t>
            </a:r>
            <a:r>
              <a:rPr lang="en-GB" b="0" i="0" u="none" strike="noStrike" noProof="0" dirty="0">
                <a:solidFill>
                  <a:srgbClr val="202122"/>
                </a:solidFill>
                <a:effectLst/>
                <a:latin typeface="Arial" panose="020B0604020202020204" pitchFamily="34" charset="0"/>
              </a:rPr>
              <a:t>) is a sister protocol of the </a:t>
            </a:r>
            <a:r>
              <a:rPr lang="en-GB" b="0" i="0" u="none" strike="noStrike" noProof="0" dirty="0">
                <a:solidFill>
                  <a:srgbClr val="0B0080"/>
                </a:solidFill>
                <a:effectLst/>
                <a:latin typeface="Arial" panose="020B0604020202020204" pitchFamily="34" charset="0"/>
                <a:hlinkClick r:id="rId3" tooltip="Real-time Transport Protocol"/>
              </a:rPr>
              <a:t>Real-time Transport Protocol</a:t>
            </a:r>
            <a:r>
              <a:rPr lang="en-GB" b="0" i="0" u="none" strike="noStrike" noProof="0" dirty="0">
                <a:solidFill>
                  <a:srgbClr val="202122"/>
                </a:solidFill>
                <a:effectLst/>
                <a:latin typeface="Arial" panose="020B0604020202020204" pitchFamily="34" charset="0"/>
              </a:rPr>
              <a:t> (RTP). Its basic functionality and packet structure is defined in RFC 3550. RTCP provides </a:t>
            </a:r>
            <a:r>
              <a:rPr lang="en-GB" b="0" i="0" u="none" strike="noStrike" noProof="0" dirty="0">
                <a:solidFill>
                  <a:srgbClr val="0B0080"/>
                </a:solidFill>
                <a:effectLst/>
                <a:latin typeface="Arial" panose="020B0604020202020204" pitchFamily="34" charset="0"/>
                <a:hlinkClick r:id="rId4" tooltip="Out-of-band signaling"/>
              </a:rPr>
              <a:t>out-of-band</a:t>
            </a:r>
            <a:r>
              <a:rPr lang="en-GB" b="0" i="0" u="none" strike="noStrike" noProof="0" dirty="0">
                <a:solidFill>
                  <a:srgbClr val="202122"/>
                </a:solidFill>
                <a:effectLst/>
                <a:latin typeface="Arial" panose="020B0604020202020204" pitchFamily="34" charset="0"/>
              </a:rPr>
              <a:t> statistics and control information for an RTP session. It partners with RTP in the delivery and packaging of multimedia data, but does not transport any media data itself.</a:t>
            </a:r>
          </a:p>
          <a:p>
            <a:pPr algn="l"/>
            <a:r>
              <a:rPr lang="en-GB" b="0" i="0" u="none" strike="noStrike" noProof="0" dirty="0">
                <a:solidFill>
                  <a:srgbClr val="202122"/>
                </a:solidFill>
                <a:effectLst/>
                <a:latin typeface="Arial" panose="020B0604020202020204" pitchFamily="34" charset="0"/>
              </a:rPr>
              <a:t>The primary function of RTCP is to provide feedback on the </a:t>
            </a:r>
            <a:r>
              <a:rPr lang="en-GB" b="0" i="0" u="none" strike="noStrike" noProof="0" dirty="0">
                <a:solidFill>
                  <a:srgbClr val="0B0080"/>
                </a:solidFill>
                <a:effectLst/>
                <a:latin typeface="Arial" panose="020B0604020202020204" pitchFamily="34" charset="0"/>
                <a:hlinkClick r:id="rId5" tooltip="Quality of service"/>
              </a:rPr>
              <a:t>quality of service</a:t>
            </a:r>
            <a:r>
              <a:rPr lang="en-GB" b="0" i="0" u="none" strike="noStrike" noProof="0" dirty="0">
                <a:solidFill>
                  <a:srgbClr val="202122"/>
                </a:solidFill>
                <a:effectLst/>
                <a:latin typeface="Arial" panose="020B0604020202020204" pitchFamily="34" charset="0"/>
              </a:rPr>
              <a:t> (QoS) in media distribution by periodically sending statistics information such as transmitted </a:t>
            </a:r>
            <a:r>
              <a:rPr lang="en-GB" b="0" i="0" u="none" strike="noStrike" noProof="0" dirty="0">
                <a:solidFill>
                  <a:srgbClr val="0B0080"/>
                </a:solidFill>
                <a:effectLst/>
                <a:latin typeface="Arial" panose="020B0604020202020204" pitchFamily="34" charset="0"/>
                <a:hlinkClick r:id="rId6" tooltip="Octet (computing)"/>
              </a:rPr>
              <a:t>octet</a:t>
            </a:r>
            <a:r>
              <a:rPr lang="en-GB" b="0" i="0" u="none" strike="noStrike" noProof="0" dirty="0">
                <a:solidFill>
                  <a:srgbClr val="202122"/>
                </a:solidFill>
                <a:effectLst/>
                <a:latin typeface="Arial" panose="020B0604020202020204" pitchFamily="34" charset="0"/>
              </a:rPr>
              <a:t> and packet counts, </a:t>
            </a:r>
            <a:r>
              <a:rPr lang="en-GB" b="0" i="0" u="none" strike="noStrike" noProof="0" dirty="0">
                <a:solidFill>
                  <a:srgbClr val="0B0080"/>
                </a:solidFill>
                <a:effectLst/>
                <a:latin typeface="Arial" panose="020B0604020202020204" pitchFamily="34" charset="0"/>
                <a:hlinkClick r:id="rId7" tooltip="Packet loss"/>
              </a:rPr>
              <a:t>packet loss</a:t>
            </a:r>
            <a:r>
              <a:rPr lang="en-GB" b="0" i="0" u="none" strike="noStrike" noProof="0" dirty="0">
                <a:solidFill>
                  <a:srgbClr val="202122"/>
                </a:solidFill>
                <a:effectLst/>
                <a:latin typeface="Arial" panose="020B0604020202020204" pitchFamily="34" charset="0"/>
              </a:rPr>
              <a:t>, </a:t>
            </a:r>
            <a:r>
              <a:rPr lang="en-GB" b="0" i="0" u="none" strike="noStrike" noProof="0" dirty="0">
                <a:solidFill>
                  <a:srgbClr val="0B0080"/>
                </a:solidFill>
                <a:effectLst/>
                <a:latin typeface="Arial" panose="020B0604020202020204" pitchFamily="34" charset="0"/>
                <a:hlinkClick r:id="rId8" tooltip="Packet delay variation"/>
              </a:rPr>
              <a:t>packet delay variation</a:t>
            </a:r>
            <a:r>
              <a:rPr lang="en-GB" b="0" i="0" u="none" strike="noStrike" noProof="0" dirty="0">
                <a:solidFill>
                  <a:srgbClr val="202122"/>
                </a:solidFill>
                <a:effectLst/>
                <a:latin typeface="Arial" panose="020B0604020202020204" pitchFamily="34" charset="0"/>
              </a:rPr>
              <a:t>, and </a:t>
            </a:r>
            <a:r>
              <a:rPr lang="en-GB" b="0" i="0" u="none" strike="noStrike" noProof="0" dirty="0">
                <a:solidFill>
                  <a:srgbClr val="0B0080"/>
                </a:solidFill>
                <a:effectLst/>
                <a:latin typeface="Arial" panose="020B0604020202020204" pitchFamily="34" charset="0"/>
                <a:hlinkClick r:id="rId9" tooltip="Round-trip delay time"/>
              </a:rPr>
              <a:t>round-trip delay time</a:t>
            </a:r>
            <a:r>
              <a:rPr lang="en-GB" b="0" i="0" u="none" strike="noStrike" noProof="0" dirty="0">
                <a:solidFill>
                  <a:srgbClr val="202122"/>
                </a:solidFill>
                <a:effectLst/>
                <a:latin typeface="Arial" panose="020B0604020202020204" pitchFamily="34" charset="0"/>
              </a:rPr>
              <a:t> to participants in a streaming multimedia session. An application may use this information to control quality of service parameters, perhaps by limiting flow, or using a different </a:t>
            </a:r>
            <a:r>
              <a:rPr lang="en-GB" b="0" i="0" u="none" strike="noStrike" noProof="0" dirty="0">
                <a:solidFill>
                  <a:srgbClr val="0B0080"/>
                </a:solidFill>
                <a:effectLst/>
                <a:latin typeface="Arial" panose="020B0604020202020204" pitchFamily="34" charset="0"/>
                <a:hlinkClick r:id="rId10" tooltip="Codec"/>
              </a:rPr>
              <a:t>codec</a:t>
            </a:r>
            <a:r>
              <a:rPr lang="en-GB" b="0" i="0" u="none" strike="noStrike" noProof="0" dirty="0">
                <a:solidFill>
                  <a:srgbClr val="202122"/>
                </a:solidFill>
                <a:effectLst/>
                <a:latin typeface="Arial" panose="020B0604020202020204" pitchFamily="34" charset="0"/>
              </a:rPr>
              <a:t>.</a:t>
            </a:r>
          </a:p>
        </p:txBody>
      </p:sp>
    </p:spTree>
    <p:extLst>
      <p:ext uri="{BB962C8B-B14F-4D97-AF65-F5344CB8AC3E}">
        <p14:creationId xmlns:p14="http://schemas.microsoft.com/office/powerpoint/2010/main" val="3897055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en-GB" b="0" i="0" u="none" strike="noStrike" noProof="0" dirty="0">
                <a:solidFill>
                  <a:srgbClr val="202122"/>
                </a:solidFill>
                <a:effectLst/>
                <a:latin typeface="Arial" panose="020B0604020202020204" pitchFamily="34" charset="0"/>
              </a:rPr>
              <a:t>The </a:t>
            </a:r>
            <a:r>
              <a:rPr lang="en-GB" b="1" i="0" u="none" strike="noStrike" noProof="0" dirty="0">
                <a:solidFill>
                  <a:srgbClr val="202122"/>
                </a:solidFill>
                <a:effectLst/>
                <a:latin typeface="Arial" panose="020B0604020202020204" pitchFamily="34" charset="0"/>
              </a:rPr>
              <a:t>Real Time Streaming Protocol</a:t>
            </a:r>
            <a:r>
              <a:rPr lang="en-GB" b="0" i="0" u="none" strike="noStrike" noProof="0" dirty="0">
                <a:solidFill>
                  <a:srgbClr val="202122"/>
                </a:solidFill>
                <a:effectLst/>
                <a:latin typeface="Arial" panose="020B0604020202020204" pitchFamily="34" charset="0"/>
              </a:rPr>
              <a:t> (</a:t>
            </a:r>
            <a:r>
              <a:rPr lang="en-GB" b="1" i="0" u="none" strike="noStrike" noProof="0" dirty="0">
                <a:solidFill>
                  <a:srgbClr val="202122"/>
                </a:solidFill>
                <a:effectLst/>
                <a:latin typeface="Arial" panose="020B0604020202020204" pitchFamily="34" charset="0"/>
              </a:rPr>
              <a:t>RTSP</a:t>
            </a:r>
            <a:r>
              <a:rPr lang="en-GB" b="0" i="0" u="none" strike="noStrike" noProof="0" dirty="0">
                <a:solidFill>
                  <a:srgbClr val="202122"/>
                </a:solidFill>
                <a:effectLst/>
                <a:latin typeface="Arial" panose="020B0604020202020204" pitchFamily="34" charset="0"/>
              </a:rPr>
              <a:t>) is a network control </a:t>
            </a:r>
            <a:r>
              <a:rPr lang="en-GB" b="0" i="0" u="sng" noProof="0" dirty="0">
                <a:solidFill>
                  <a:srgbClr val="0B0080"/>
                </a:solidFill>
                <a:effectLst/>
                <a:latin typeface="Arial" panose="020B0604020202020204" pitchFamily="34" charset="0"/>
                <a:hlinkClick r:id="rId3"/>
              </a:rPr>
              <a:t>protocol</a:t>
            </a:r>
            <a:r>
              <a:rPr lang="en-GB" b="0" i="0" u="none" strike="noStrike" noProof="0" dirty="0">
                <a:solidFill>
                  <a:srgbClr val="202122"/>
                </a:solidFill>
                <a:effectLst/>
                <a:latin typeface="Arial" panose="020B0604020202020204" pitchFamily="34" charset="0"/>
              </a:rPr>
              <a:t> designed for use in entertainment and communications systems to control </a:t>
            </a:r>
            <a:r>
              <a:rPr lang="en-GB" b="0" i="0" u="none" strike="noStrike" noProof="0" dirty="0">
                <a:solidFill>
                  <a:srgbClr val="0B0080"/>
                </a:solidFill>
                <a:effectLst/>
                <a:latin typeface="Arial" panose="020B0604020202020204" pitchFamily="34" charset="0"/>
                <a:hlinkClick r:id="rId4" tooltip="Streaming media"/>
              </a:rPr>
              <a:t>streaming media</a:t>
            </a:r>
            <a:r>
              <a:rPr lang="en-GB" b="0" i="0" u="none" strike="noStrike" noProof="0" dirty="0">
                <a:solidFill>
                  <a:srgbClr val="202122"/>
                </a:solidFill>
                <a:effectLst/>
                <a:latin typeface="Arial" panose="020B0604020202020204" pitchFamily="34" charset="0"/>
              </a:rPr>
              <a:t> </a:t>
            </a:r>
            <a:r>
              <a:rPr lang="en-GB" b="0" i="0" u="none" strike="noStrike" noProof="0" dirty="0">
                <a:solidFill>
                  <a:srgbClr val="0B0080"/>
                </a:solidFill>
                <a:effectLst/>
                <a:latin typeface="Arial" panose="020B0604020202020204" pitchFamily="34" charset="0"/>
                <a:hlinkClick r:id="rId5" tooltip="Web server"/>
              </a:rPr>
              <a:t>servers</a:t>
            </a:r>
            <a:r>
              <a:rPr lang="en-GB" b="0" i="0" u="none" strike="noStrike" noProof="0" dirty="0">
                <a:solidFill>
                  <a:srgbClr val="202122"/>
                </a:solidFill>
                <a:effectLst/>
                <a:latin typeface="Arial" panose="020B0604020202020204" pitchFamily="34" charset="0"/>
              </a:rPr>
              <a:t>. The protocol is used for establishing and controlling media sessions between endpoints. Clients of media servers issue commands such as </a:t>
            </a:r>
            <a:r>
              <a:rPr lang="en-GB" b="0" i="1" u="none" strike="noStrike" noProof="0" dirty="0">
                <a:solidFill>
                  <a:srgbClr val="202122"/>
                </a:solidFill>
                <a:effectLst/>
                <a:latin typeface="Arial" panose="020B0604020202020204" pitchFamily="34" charset="0"/>
              </a:rPr>
              <a:t>play</a:t>
            </a:r>
            <a:r>
              <a:rPr lang="en-GB" b="0" i="0" u="none" strike="noStrike" noProof="0" dirty="0">
                <a:solidFill>
                  <a:srgbClr val="202122"/>
                </a:solidFill>
                <a:effectLst/>
                <a:latin typeface="Arial" panose="020B0604020202020204" pitchFamily="34" charset="0"/>
              </a:rPr>
              <a:t>, </a:t>
            </a:r>
            <a:r>
              <a:rPr lang="en-GB" b="0" i="1" u="none" strike="noStrike" noProof="0" dirty="0">
                <a:solidFill>
                  <a:srgbClr val="202122"/>
                </a:solidFill>
                <a:effectLst/>
                <a:latin typeface="Arial" panose="020B0604020202020204" pitchFamily="34" charset="0"/>
              </a:rPr>
              <a:t>record</a:t>
            </a:r>
            <a:r>
              <a:rPr lang="en-GB" b="0" i="0" u="none" strike="noStrike" noProof="0" dirty="0">
                <a:solidFill>
                  <a:srgbClr val="202122"/>
                </a:solidFill>
                <a:effectLst/>
                <a:latin typeface="Arial" panose="020B0604020202020204" pitchFamily="34" charset="0"/>
              </a:rPr>
              <a:t> and </a:t>
            </a:r>
            <a:r>
              <a:rPr lang="en-GB" b="0" i="1" u="none" strike="noStrike" noProof="0" dirty="0">
                <a:solidFill>
                  <a:srgbClr val="202122"/>
                </a:solidFill>
                <a:effectLst/>
                <a:latin typeface="Arial" panose="020B0604020202020204" pitchFamily="34" charset="0"/>
              </a:rPr>
              <a:t>pause</a:t>
            </a:r>
            <a:r>
              <a:rPr lang="en-GB" b="0" i="0" u="none" strike="noStrike" noProof="0" dirty="0">
                <a:solidFill>
                  <a:srgbClr val="202122"/>
                </a:solidFill>
                <a:effectLst/>
                <a:latin typeface="Arial" panose="020B0604020202020204" pitchFamily="34" charset="0"/>
              </a:rPr>
              <a:t>, to facilitate real-time control of the media streaming from the server to a client (Video On Demand) or from a client to the server (Voice Recording).</a:t>
            </a:r>
            <a:endParaRPr lang="en-GB" noProof="0" dirty="0"/>
          </a:p>
        </p:txBody>
      </p:sp>
    </p:spTree>
    <p:extLst>
      <p:ext uri="{BB962C8B-B14F-4D97-AF65-F5344CB8AC3E}">
        <p14:creationId xmlns:p14="http://schemas.microsoft.com/office/powerpoint/2010/main" val="8437907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en-GB" dirty="0"/>
              <a:t>Let's talk about transporting content to the user.</a:t>
            </a:r>
          </a:p>
          <a:p>
            <a:r>
              <a:rPr lang="en-GB" dirty="0"/>
              <a:t>As we have already told ourselves, we have different devices.</a:t>
            </a:r>
          </a:p>
          <a:p>
            <a:r>
              <a:rPr lang="en-GB" dirty="0"/>
              <a:t>So you need to access digital video libraries using multiple internet devices.</a:t>
            </a:r>
          </a:p>
          <a:p>
            <a:r>
              <a:rPr lang="en-GB" dirty="0"/>
              <a:t>They have different technical possibilities for:</a:t>
            </a:r>
          </a:p>
          <a:p>
            <a:r>
              <a:rPr lang="en-GB" dirty="0"/>
              <a:t>- display,</a:t>
            </a:r>
          </a:p>
          <a:p>
            <a:r>
              <a:rPr lang="en-GB" dirty="0"/>
              <a:t>- processing,</a:t>
            </a:r>
          </a:p>
          <a:p>
            <a:r>
              <a:rPr lang="en-GB" dirty="0"/>
              <a:t>- storage, and</a:t>
            </a:r>
          </a:p>
          <a:p>
            <a:r>
              <a:rPr lang="en-GB" dirty="0"/>
              <a:t>- communication.</a:t>
            </a:r>
          </a:p>
        </p:txBody>
      </p:sp>
    </p:spTree>
    <p:extLst>
      <p:ext uri="{BB962C8B-B14F-4D97-AF65-F5344CB8AC3E}">
        <p14:creationId xmlns:p14="http://schemas.microsoft.com/office/powerpoint/2010/main" val="410301726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pPr algn="l"/>
            <a:r>
              <a:rPr lang="en-GB" b="1" i="0" u="none" strike="noStrike" noProof="0" dirty="0">
                <a:solidFill>
                  <a:srgbClr val="202122"/>
                </a:solidFill>
                <a:effectLst/>
                <a:latin typeface="Arial" panose="020B0604020202020204" pitchFamily="34" charset="0"/>
              </a:rPr>
              <a:t>Transcoding</a:t>
            </a:r>
            <a:r>
              <a:rPr lang="en-GB" b="0" i="0" u="none" strike="noStrike" noProof="0" dirty="0">
                <a:solidFill>
                  <a:srgbClr val="202122"/>
                </a:solidFill>
                <a:effectLst/>
                <a:latin typeface="Arial" panose="020B0604020202020204" pitchFamily="34" charset="0"/>
              </a:rPr>
              <a:t> is the direct digital-to-digital conversion of one </a:t>
            </a:r>
            <a:r>
              <a:rPr lang="en-GB" b="0" i="0" u="none" strike="noStrike" noProof="0" dirty="0">
                <a:solidFill>
                  <a:srgbClr val="0B0080"/>
                </a:solidFill>
                <a:effectLst/>
                <a:latin typeface="Arial" panose="020B0604020202020204" pitchFamily="34" charset="0"/>
                <a:hlinkClick r:id="rId3" tooltip="Data compression"/>
              </a:rPr>
              <a:t>encoding</a:t>
            </a:r>
            <a:r>
              <a:rPr lang="en-GB" b="0" i="0" u="none" strike="noStrike" noProof="0" dirty="0">
                <a:solidFill>
                  <a:srgbClr val="202122"/>
                </a:solidFill>
                <a:effectLst/>
                <a:latin typeface="Arial" panose="020B0604020202020204" pitchFamily="34" charset="0"/>
              </a:rPr>
              <a:t> to another, such as for </a:t>
            </a:r>
            <a:r>
              <a:rPr lang="en-GB" b="0" i="0" u="none" strike="noStrike" noProof="0" dirty="0">
                <a:solidFill>
                  <a:srgbClr val="0B0080"/>
                </a:solidFill>
                <a:effectLst/>
                <a:latin typeface="Arial" panose="020B0604020202020204" pitchFamily="34" charset="0"/>
                <a:hlinkClick r:id="rId4" tooltip="Movie"/>
              </a:rPr>
              <a:t>movie</a:t>
            </a:r>
            <a:r>
              <a:rPr lang="en-GB" b="0" i="0" u="none" strike="noStrike" noProof="0" dirty="0">
                <a:solidFill>
                  <a:srgbClr val="202122"/>
                </a:solidFill>
                <a:effectLst/>
                <a:latin typeface="Arial" panose="020B0604020202020204" pitchFamily="34" charset="0"/>
              </a:rPr>
              <a:t> data files or audio files (e.g., </a:t>
            </a:r>
            <a:r>
              <a:rPr lang="en-GB" b="0" i="0" u="none" strike="noStrike" noProof="0" dirty="0">
                <a:solidFill>
                  <a:srgbClr val="0B0080"/>
                </a:solidFill>
                <a:effectLst/>
                <a:latin typeface="Arial" panose="020B0604020202020204" pitchFamily="34" charset="0"/>
                <a:hlinkClick r:id="rId5" tooltip="MP3"/>
              </a:rPr>
              <a:t>MP3</a:t>
            </a:r>
            <a:r>
              <a:rPr lang="en-GB" b="0" i="0" u="none" strike="noStrike" noProof="0" dirty="0">
                <a:solidFill>
                  <a:srgbClr val="202122"/>
                </a:solidFill>
                <a:effectLst/>
                <a:latin typeface="Arial" panose="020B0604020202020204" pitchFamily="34" charset="0"/>
              </a:rPr>
              <a:t>, </a:t>
            </a:r>
            <a:r>
              <a:rPr lang="en-GB" b="0" i="0" u="none" strike="noStrike" noProof="0" dirty="0">
                <a:solidFill>
                  <a:srgbClr val="0B0080"/>
                </a:solidFill>
                <a:effectLst/>
                <a:latin typeface="Arial" panose="020B0604020202020204" pitchFamily="34" charset="0"/>
                <a:hlinkClick r:id="rId6" tooltip="WAV"/>
              </a:rPr>
              <a:t>WAV</a:t>
            </a:r>
            <a:r>
              <a:rPr lang="en-GB" b="0" i="0" u="none" strike="noStrike" noProof="0" dirty="0">
                <a:solidFill>
                  <a:srgbClr val="202122"/>
                </a:solidFill>
                <a:effectLst/>
                <a:latin typeface="Arial" panose="020B0604020202020204" pitchFamily="34" charset="0"/>
              </a:rPr>
              <a:t>). This is usually done in cases where a target device (or </a:t>
            </a:r>
            <a:r>
              <a:rPr lang="en-GB" b="0" i="0" u="none" strike="noStrike" noProof="0" dirty="0">
                <a:solidFill>
                  <a:srgbClr val="0B0080"/>
                </a:solidFill>
                <a:effectLst/>
                <a:latin typeface="Arial" panose="020B0604020202020204" pitchFamily="34" charset="0"/>
                <a:hlinkClick r:id="rId7" tooltip="Workflow"/>
              </a:rPr>
              <a:t>workflow</a:t>
            </a:r>
            <a:r>
              <a:rPr lang="en-GB" b="0" i="0" u="none" strike="noStrike" noProof="0" dirty="0">
                <a:solidFill>
                  <a:srgbClr val="202122"/>
                </a:solidFill>
                <a:effectLst/>
                <a:latin typeface="Arial" panose="020B0604020202020204" pitchFamily="34" charset="0"/>
              </a:rPr>
              <a:t>) does not support the format or has limited storage capacity that mandates a reduced file size,</a:t>
            </a:r>
            <a:r>
              <a:rPr lang="en-GB" b="0" i="0" u="none" strike="noStrike" baseline="30000" noProof="0" dirty="0">
                <a:solidFill>
                  <a:srgbClr val="0B0080"/>
                </a:solidFill>
                <a:effectLst/>
                <a:latin typeface="Arial" panose="020B0604020202020204" pitchFamily="34" charset="0"/>
              </a:rPr>
              <a:t> </a:t>
            </a:r>
            <a:r>
              <a:rPr lang="en-GB" b="0" i="0" u="none" strike="noStrike" noProof="0" dirty="0">
                <a:solidFill>
                  <a:srgbClr val="202122"/>
                </a:solidFill>
                <a:effectLst/>
                <a:latin typeface="Arial" panose="020B0604020202020204" pitchFamily="34" charset="0"/>
              </a:rPr>
              <a:t>or to convert incompatible or obsolete data to a better-supported or modern format.</a:t>
            </a:r>
          </a:p>
          <a:p>
            <a:pPr algn="l"/>
            <a:r>
              <a:rPr lang="en-GB" b="0" i="0" u="none" strike="noStrike" noProof="0" dirty="0">
                <a:solidFill>
                  <a:srgbClr val="202122"/>
                </a:solidFill>
                <a:effectLst/>
                <a:latin typeface="Arial" panose="020B0604020202020204" pitchFamily="34" charset="0"/>
              </a:rPr>
              <a:t>Transcoding is commonly a </a:t>
            </a:r>
            <a:r>
              <a:rPr lang="en-GB" b="0" i="0" u="none" strike="noStrike" noProof="0" dirty="0">
                <a:solidFill>
                  <a:srgbClr val="0B0080"/>
                </a:solidFill>
                <a:effectLst/>
                <a:latin typeface="Arial" panose="020B0604020202020204" pitchFamily="34" charset="0"/>
                <a:hlinkClick r:id="rId8" tooltip="Lossy compression"/>
              </a:rPr>
              <a:t>lossy process</a:t>
            </a:r>
            <a:r>
              <a:rPr lang="en-GB" b="0" i="0" u="none" strike="noStrike" noProof="0" dirty="0">
                <a:solidFill>
                  <a:srgbClr val="202122"/>
                </a:solidFill>
                <a:effectLst/>
                <a:latin typeface="Arial" panose="020B0604020202020204" pitchFamily="34" charset="0"/>
              </a:rPr>
              <a:t>, introducing </a:t>
            </a:r>
            <a:r>
              <a:rPr lang="en-GB" b="0" i="0" u="none" strike="noStrike" noProof="0" dirty="0">
                <a:solidFill>
                  <a:srgbClr val="0B0080"/>
                </a:solidFill>
                <a:effectLst/>
                <a:latin typeface="Arial" panose="020B0604020202020204" pitchFamily="34" charset="0"/>
                <a:hlinkClick r:id="rId9" tooltip="Generation loss"/>
              </a:rPr>
              <a:t>generation loss</a:t>
            </a:r>
            <a:r>
              <a:rPr lang="en-GB" b="0" i="0" u="none" strike="noStrike" noProof="0" dirty="0">
                <a:solidFill>
                  <a:srgbClr val="202122"/>
                </a:solidFill>
                <a:effectLst/>
                <a:latin typeface="Arial" panose="020B0604020202020204" pitchFamily="34" charset="0"/>
              </a:rPr>
              <a:t>; however, transcoding can be lossless if the output is either lossless compressed or uncompressed. The process of transcoding into a lossy format introduces varying degrees of </a:t>
            </a:r>
            <a:r>
              <a:rPr lang="en-GB" b="0" i="0" u="none" strike="noStrike" noProof="0" dirty="0">
                <a:solidFill>
                  <a:srgbClr val="0B0080"/>
                </a:solidFill>
                <a:effectLst/>
                <a:latin typeface="Arial" panose="020B0604020202020204" pitchFamily="34" charset="0"/>
                <a:hlinkClick r:id="rId9" tooltip="Generation loss"/>
              </a:rPr>
              <a:t>generation loss</a:t>
            </a:r>
            <a:r>
              <a:rPr lang="en-GB" b="0" i="0" u="none" strike="noStrike" noProof="0" dirty="0">
                <a:solidFill>
                  <a:srgbClr val="202122"/>
                </a:solidFill>
                <a:effectLst/>
                <a:latin typeface="Arial" panose="020B0604020202020204" pitchFamily="34" charset="0"/>
              </a:rPr>
              <a:t>, while the transcoding from lossy to lossless or uncompressed is technically a lossless conversion because no information is lost; however, the process is irreversible and is more correctly known as </a:t>
            </a:r>
            <a:r>
              <a:rPr lang="en-GB" b="0" i="1" u="none" strike="noStrike" noProof="0" dirty="0">
                <a:solidFill>
                  <a:srgbClr val="202122"/>
                </a:solidFill>
                <a:effectLst/>
                <a:latin typeface="Arial" panose="020B0604020202020204" pitchFamily="34" charset="0"/>
              </a:rPr>
              <a:t>destructive</a:t>
            </a:r>
            <a:r>
              <a:rPr lang="en-GB" b="0" i="0" u="none" strike="noStrike" noProof="0" dirty="0">
                <a:solidFill>
                  <a:srgbClr val="202122"/>
                </a:solidFill>
                <a:effectLst/>
                <a:latin typeface="Arial" panose="020B0604020202020204" pitchFamily="34" charset="0"/>
              </a:rPr>
              <a:t>.</a:t>
            </a:r>
          </a:p>
          <a:p>
            <a:endParaRPr lang="en-GB" noProof="0" dirty="0"/>
          </a:p>
        </p:txBody>
      </p:sp>
    </p:spTree>
    <p:extLst>
      <p:ext uri="{BB962C8B-B14F-4D97-AF65-F5344CB8AC3E}">
        <p14:creationId xmlns:p14="http://schemas.microsoft.com/office/powerpoint/2010/main" val="267311156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en-GB" dirty="0"/>
              <a:t>Let's talk about the transcoding architecture for transporting content to the user. The transcoder can interface directly with the search and retrieval engine to adapt the video data and browse data to the client devices, as shown in figure. Potentially, intelligence can be added to a transcoder in the digital video library in several ways. For example, given the rank ordered results list from a query, the transcoder can conserve bandwidth by delivering the browse data for the items with higher rank at a higher fidelity (and higher data rate) than the browse data for items with a lower rank.</a:t>
            </a:r>
          </a:p>
        </p:txBody>
      </p:sp>
    </p:spTree>
    <p:extLst>
      <p:ext uri="{BB962C8B-B14F-4D97-AF65-F5344CB8AC3E}">
        <p14:creationId xmlns:p14="http://schemas.microsoft.com/office/powerpoint/2010/main" val="34459176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en-GB" noProof="0" dirty="0"/>
              <a:t>Streaming media is multimedia that is constantly received by and presented to an end user while being delivered by a provider over the Internet. The verb to stream refers to the process of delivering or obtaining media in a continuous manner from a particular source. Streaming refers to the delivery method of the medium, rather than the medium itself. Distinguishing delivery method from the media distributed applies specifically to telecommunications networks, as most of the traditional media delivery systems are either inherently streaming (e.g. radio, television) or inherently non-streaming (e.g. books, videotape, audio CDs). There are challenges with streaming content on the Internet. For example, users whose Internet connection lacks sufficient bandwidth may experience stops, lags, or slow buffering of the content. And users lacking compatible hardware or software systems may be unable to stream certain content. With the use of buffering content just a few seconds in advance, the quality can get much better.</a:t>
            </a:r>
          </a:p>
          <a:p>
            <a:pPr marL="0" marR="0" lvl="0" indent="0" defTabSz="457200" eaLnBrk="1" fontAlgn="auto" latinLnBrk="0" hangingPunct="1">
              <a:lnSpc>
                <a:spcPct val="125000"/>
              </a:lnSpc>
              <a:spcBef>
                <a:spcPts val="0"/>
              </a:spcBef>
              <a:spcAft>
                <a:spcPts val="0"/>
              </a:spcAft>
              <a:buClrTx/>
              <a:buSzTx/>
              <a:buFontTx/>
              <a:buNone/>
              <a:tabLst/>
              <a:defRPr/>
            </a:pPr>
            <a:r>
              <a:rPr lang="en-GB" noProof="0" dirty="0"/>
              <a:t>Video coding and distribution basic tutorial</a:t>
            </a:r>
          </a:p>
        </p:txBody>
      </p:sp>
    </p:spTree>
    <p:extLst>
      <p:ext uri="{BB962C8B-B14F-4D97-AF65-F5344CB8AC3E}">
        <p14:creationId xmlns:p14="http://schemas.microsoft.com/office/powerpoint/2010/main" val="27019669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DB9E61-3BD8-9A1A-AE10-EB4C3C07C26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5E3B696-238A-D8B3-B4B3-0168AC27694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0619A28-713B-A2AC-9AE0-E4E0787205C9}"/>
              </a:ext>
            </a:extLst>
          </p:cNvPr>
          <p:cNvSpPr>
            <a:spLocks noGrp="1"/>
          </p:cNvSpPr>
          <p:nvPr>
            <p:ph type="body" idx="1"/>
          </p:nvPr>
        </p:nvSpPr>
        <p:spPr/>
        <p:txBody>
          <a:bodyPr/>
          <a:lstStyle/>
          <a:p>
            <a:r>
              <a:rPr lang="en-GB" dirty="0"/>
              <a:t>PL: https://</a:t>
            </a:r>
            <a:r>
              <a:rPr lang="en-GB" dirty="0" err="1"/>
              <a:t>youtu.be</a:t>
            </a:r>
            <a:r>
              <a:rPr lang="en-GB" dirty="0"/>
              <a:t>/qBJZP4NQwf0</a:t>
            </a:r>
          </a:p>
        </p:txBody>
      </p:sp>
    </p:spTree>
    <p:extLst>
      <p:ext uri="{BB962C8B-B14F-4D97-AF65-F5344CB8AC3E}">
        <p14:creationId xmlns:p14="http://schemas.microsoft.com/office/powerpoint/2010/main" val="37188567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31464824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pPr algn="l"/>
            <a:r>
              <a:rPr lang="en-GB" b="0" i="0" u="none" strike="noStrike" noProof="0" dirty="0">
                <a:solidFill>
                  <a:srgbClr val="202122"/>
                </a:solidFill>
                <a:effectLst/>
                <a:latin typeface="Arial" panose="020B0604020202020204" pitchFamily="34" charset="0"/>
              </a:rPr>
              <a:t>The </a:t>
            </a:r>
            <a:r>
              <a:rPr lang="en-GB" b="1" i="0" u="none" strike="noStrike" noProof="0" dirty="0">
                <a:solidFill>
                  <a:srgbClr val="202122"/>
                </a:solidFill>
                <a:effectLst/>
                <a:latin typeface="Arial" panose="020B0604020202020204" pitchFamily="34" charset="0"/>
              </a:rPr>
              <a:t>Real-time Transport Protocol</a:t>
            </a:r>
            <a:r>
              <a:rPr lang="en-GB" b="0" i="0" u="none" strike="noStrike" noProof="0" dirty="0">
                <a:solidFill>
                  <a:srgbClr val="202122"/>
                </a:solidFill>
                <a:effectLst/>
                <a:latin typeface="Arial" panose="020B0604020202020204" pitchFamily="34" charset="0"/>
              </a:rPr>
              <a:t> (</a:t>
            </a:r>
            <a:r>
              <a:rPr lang="en-GB" b="1" i="0" u="none" strike="noStrike" noProof="0" dirty="0">
                <a:solidFill>
                  <a:srgbClr val="202122"/>
                </a:solidFill>
                <a:effectLst/>
                <a:latin typeface="Arial" panose="020B0604020202020204" pitchFamily="34" charset="0"/>
              </a:rPr>
              <a:t>RTP</a:t>
            </a:r>
            <a:r>
              <a:rPr lang="en-GB" b="0" i="0" u="none" strike="noStrike" noProof="0" dirty="0">
                <a:solidFill>
                  <a:srgbClr val="202122"/>
                </a:solidFill>
                <a:effectLst/>
                <a:latin typeface="Arial" panose="020B0604020202020204" pitchFamily="34" charset="0"/>
              </a:rPr>
              <a:t>) is a </a:t>
            </a:r>
            <a:r>
              <a:rPr lang="en-GB" b="0" i="0" u="none" strike="noStrike" noProof="0" dirty="0">
                <a:solidFill>
                  <a:srgbClr val="0B0080"/>
                </a:solidFill>
                <a:effectLst/>
                <a:latin typeface="Arial" panose="020B0604020202020204" pitchFamily="34" charset="0"/>
                <a:hlinkClick r:id="rId3" tooltip="Network protocol"/>
              </a:rPr>
              <a:t>network protocol</a:t>
            </a:r>
            <a:r>
              <a:rPr lang="en-GB" b="0" i="0" u="none" strike="noStrike" noProof="0" dirty="0">
                <a:solidFill>
                  <a:srgbClr val="202122"/>
                </a:solidFill>
                <a:effectLst/>
                <a:latin typeface="Arial" panose="020B0604020202020204" pitchFamily="34" charset="0"/>
              </a:rPr>
              <a:t> for delivering audio and video over </a:t>
            </a:r>
            <a:r>
              <a:rPr lang="en-GB" b="0" i="0" u="none" strike="noStrike" noProof="0" dirty="0">
                <a:solidFill>
                  <a:srgbClr val="0B0080"/>
                </a:solidFill>
                <a:effectLst/>
                <a:latin typeface="Arial" panose="020B0604020202020204" pitchFamily="34" charset="0"/>
                <a:hlinkClick r:id="rId4" tooltip="IP networks"/>
              </a:rPr>
              <a:t>IP networks</a:t>
            </a:r>
            <a:r>
              <a:rPr lang="en-GB" b="0" i="0" u="none" strike="noStrike" noProof="0" dirty="0">
                <a:solidFill>
                  <a:srgbClr val="202122"/>
                </a:solidFill>
                <a:effectLst/>
                <a:latin typeface="Arial" panose="020B0604020202020204" pitchFamily="34" charset="0"/>
              </a:rPr>
              <a:t>. RTP is used in communication and entertainment systems that involve </a:t>
            </a:r>
            <a:r>
              <a:rPr lang="en-GB" b="0" i="0" u="none" strike="noStrike" noProof="0" dirty="0">
                <a:solidFill>
                  <a:srgbClr val="0B0080"/>
                </a:solidFill>
                <a:effectLst/>
                <a:latin typeface="Arial" panose="020B0604020202020204" pitchFamily="34" charset="0"/>
                <a:hlinkClick r:id="rId5" tooltip="Streaming media"/>
              </a:rPr>
              <a:t>streaming media</a:t>
            </a:r>
            <a:r>
              <a:rPr lang="en-GB" b="0" i="0" u="none" strike="noStrike" noProof="0" dirty="0">
                <a:solidFill>
                  <a:srgbClr val="202122"/>
                </a:solidFill>
                <a:effectLst/>
                <a:latin typeface="Arial" panose="020B0604020202020204" pitchFamily="34" charset="0"/>
              </a:rPr>
              <a:t>, such as </a:t>
            </a:r>
            <a:r>
              <a:rPr lang="en-GB" b="0" i="0" u="none" strike="noStrike" noProof="0" dirty="0">
                <a:solidFill>
                  <a:srgbClr val="0B0080"/>
                </a:solidFill>
                <a:effectLst/>
                <a:latin typeface="Arial" panose="020B0604020202020204" pitchFamily="34" charset="0"/>
                <a:hlinkClick r:id="rId6" tooltip="Telephony"/>
              </a:rPr>
              <a:t>telephony</a:t>
            </a:r>
            <a:r>
              <a:rPr lang="en-GB" b="0" i="0" u="none" strike="noStrike" noProof="0" dirty="0">
                <a:solidFill>
                  <a:srgbClr val="202122"/>
                </a:solidFill>
                <a:effectLst/>
                <a:latin typeface="Arial" panose="020B0604020202020204" pitchFamily="34" charset="0"/>
              </a:rPr>
              <a:t>, </a:t>
            </a:r>
            <a:r>
              <a:rPr lang="en-GB" b="0" i="0" u="none" strike="noStrike" noProof="0" dirty="0">
                <a:solidFill>
                  <a:srgbClr val="0B0080"/>
                </a:solidFill>
                <a:effectLst/>
                <a:latin typeface="Arial" panose="020B0604020202020204" pitchFamily="34" charset="0"/>
                <a:hlinkClick r:id="rId7" tooltip="Video teleconference"/>
              </a:rPr>
              <a:t>video teleconference</a:t>
            </a:r>
            <a:r>
              <a:rPr lang="en-GB" b="0" i="0" u="none" strike="noStrike" noProof="0" dirty="0">
                <a:solidFill>
                  <a:srgbClr val="202122"/>
                </a:solidFill>
                <a:effectLst/>
                <a:latin typeface="Arial" panose="020B0604020202020204" pitchFamily="34" charset="0"/>
              </a:rPr>
              <a:t> applications including </a:t>
            </a:r>
            <a:r>
              <a:rPr lang="en-GB" b="0" i="0" u="none" strike="noStrike" noProof="0" dirty="0">
                <a:solidFill>
                  <a:srgbClr val="0B0080"/>
                </a:solidFill>
                <a:effectLst/>
                <a:latin typeface="Arial" panose="020B0604020202020204" pitchFamily="34" charset="0"/>
                <a:hlinkClick r:id="rId8" tooltip="WebRTC"/>
              </a:rPr>
              <a:t>WebRTC</a:t>
            </a:r>
            <a:r>
              <a:rPr lang="en-GB" b="0" i="0" u="none" strike="noStrike" noProof="0" dirty="0">
                <a:solidFill>
                  <a:srgbClr val="202122"/>
                </a:solidFill>
                <a:effectLst/>
                <a:latin typeface="Arial" panose="020B0604020202020204" pitchFamily="34" charset="0"/>
              </a:rPr>
              <a:t>, </a:t>
            </a:r>
            <a:r>
              <a:rPr lang="en-GB" b="0" i="0" u="none" strike="noStrike" noProof="0" dirty="0">
                <a:solidFill>
                  <a:srgbClr val="0B0080"/>
                </a:solidFill>
                <a:effectLst/>
                <a:latin typeface="Arial" panose="020B0604020202020204" pitchFamily="34" charset="0"/>
                <a:hlinkClick r:id="rId9" tooltip="IPTV"/>
              </a:rPr>
              <a:t>television services</a:t>
            </a:r>
            <a:r>
              <a:rPr lang="en-GB" b="0" i="0" u="none" strike="noStrike" noProof="0" dirty="0">
                <a:solidFill>
                  <a:srgbClr val="202122"/>
                </a:solidFill>
                <a:effectLst/>
                <a:latin typeface="Arial" panose="020B0604020202020204" pitchFamily="34" charset="0"/>
              </a:rPr>
              <a:t> and web-based </a:t>
            </a:r>
            <a:r>
              <a:rPr lang="en-GB" b="0" i="0" u="none" strike="noStrike" noProof="0" dirty="0">
                <a:solidFill>
                  <a:srgbClr val="0B0080"/>
                </a:solidFill>
                <a:effectLst/>
                <a:latin typeface="Arial" panose="020B0604020202020204" pitchFamily="34" charset="0"/>
                <a:hlinkClick r:id="rId10" tooltip="Push-to-talk"/>
              </a:rPr>
              <a:t>push-to-talk</a:t>
            </a:r>
            <a:r>
              <a:rPr lang="en-GB" b="0" i="0" u="none" strike="noStrike" noProof="0" dirty="0">
                <a:solidFill>
                  <a:srgbClr val="202122"/>
                </a:solidFill>
                <a:effectLst/>
                <a:latin typeface="Arial" panose="020B0604020202020204" pitchFamily="34" charset="0"/>
              </a:rPr>
              <a:t> features.</a:t>
            </a:r>
          </a:p>
          <a:p>
            <a:pPr algn="l"/>
            <a:r>
              <a:rPr lang="en-GB" b="0" i="0" u="none" strike="noStrike" noProof="0" dirty="0">
                <a:solidFill>
                  <a:srgbClr val="202122"/>
                </a:solidFill>
                <a:effectLst/>
                <a:latin typeface="Arial" panose="020B0604020202020204" pitchFamily="34" charset="0"/>
              </a:rPr>
              <a:t>RTP typically runs over </a:t>
            </a:r>
            <a:r>
              <a:rPr lang="en-GB" b="0" i="0" u="none" strike="noStrike" noProof="0" dirty="0">
                <a:solidFill>
                  <a:srgbClr val="0B0080"/>
                </a:solidFill>
                <a:effectLst/>
                <a:latin typeface="Arial" panose="020B0604020202020204" pitchFamily="34" charset="0"/>
                <a:hlinkClick r:id="rId11" tooltip="User Datagram Protocol"/>
              </a:rPr>
              <a:t>User Datagram Protocol</a:t>
            </a:r>
            <a:r>
              <a:rPr lang="en-GB" b="0" i="0" u="none" strike="noStrike" noProof="0" dirty="0">
                <a:solidFill>
                  <a:srgbClr val="202122"/>
                </a:solidFill>
                <a:effectLst/>
                <a:latin typeface="Arial" panose="020B0604020202020204" pitchFamily="34" charset="0"/>
              </a:rPr>
              <a:t> (UDP). RTP is used in conjunction with the </a:t>
            </a:r>
            <a:r>
              <a:rPr lang="en-GB" b="0" i="0" u="none" strike="noStrike" noProof="0" dirty="0">
                <a:solidFill>
                  <a:srgbClr val="0B0080"/>
                </a:solidFill>
                <a:effectLst/>
                <a:latin typeface="Arial" panose="020B0604020202020204" pitchFamily="34" charset="0"/>
                <a:hlinkClick r:id="rId12" tooltip="RTP Control Protocol"/>
              </a:rPr>
              <a:t>RTP Control Protocol</a:t>
            </a:r>
            <a:r>
              <a:rPr lang="en-GB" b="0" i="0" u="none" strike="noStrike" noProof="0" dirty="0">
                <a:solidFill>
                  <a:srgbClr val="202122"/>
                </a:solidFill>
                <a:effectLst/>
                <a:latin typeface="Arial" panose="020B0604020202020204" pitchFamily="34" charset="0"/>
              </a:rPr>
              <a:t> (RTCP). While RTP carries the media streams (e.g., audio and video), RTCP is used to monitor transmission statistics and </a:t>
            </a:r>
            <a:r>
              <a:rPr lang="en-GB" b="0" i="0" u="none" strike="noStrike" noProof="0" dirty="0">
                <a:solidFill>
                  <a:srgbClr val="0B0080"/>
                </a:solidFill>
                <a:effectLst/>
                <a:latin typeface="Arial" panose="020B0604020202020204" pitchFamily="34" charset="0"/>
                <a:hlinkClick r:id="rId13" tooltip="Quality of service"/>
              </a:rPr>
              <a:t>quality of service</a:t>
            </a:r>
            <a:r>
              <a:rPr lang="en-GB" b="0" i="0" u="none" strike="noStrike" noProof="0" dirty="0">
                <a:solidFill>
                  <a:srgbClr val="202122"/>
                </a:solidFill>
                <a:effectLst/>
                <a:latin typeface="Arial" panose="020B0604020202020204" pitchFamily="34" charset="0"/>
              </a:rPr>
              <a:t> (QoS) and aids </a:t>
            </a:r>
            <a:r>
              <a:rPr lang="en-GB" b="0" i="0" u="none" strike="noStrike" noProof="0" dirty="0">
                <a:solidFill>
                  <a:srgbClr val="0B0080"/>
                </a:solidFill>
                <a:effectLst/>
                <a:latin typeface="Arial" panose="020B0604020202020204" pitchFamily="34" charset="0"/>
                <a:hlinkClick r:id="rId14" tooltip="Synchronization"/>
              </a:rPr>
              <a:t>synchronization</a:t>
            </a:r>
            <a:r>
              <a:rPr lang="en-GB" b="0" i="0" u="none" strike="noStrike" noProof="0" dirty="0">
                <a:solidFill>
                  <a:srgbClr val="202122"/>
                </a:solidFill>
                <a:effectLst/>
                <a:latin typeface="Arial" panose="020B0604020202020204" pitchFamily="34" charset="0"/>
              </a:rPr>
              <a:t> of multiple streams. RTP is one of the technical foundations of </a:t>
            </a:r>
            <a:r>
              <a:rPr lang="en-GB" b="0" i="0" u="none" strike="noStrike" noProof="0" dirty="0">
                <a:solidFill>
                  <a:srgbClr val="0B0080"/>
                </a:solidFill>
                <a:effectLst/>
                <a:latin typeface="Arial" panose="020B0604020202020204" pitchFamily="34" charset="0"/>
                <a:hlinkClick r:id="rId15" tooltip="Voice over IP"/>
              </a:rPr>
              <a:t>Voice over IP</a:t>
            </a:r>
            <a:r>
              <a:rPr lang="en-GB" b="0" i="0" u="none" strike="noStrike" noProof="0" dirty="0">
                <a:solidFill>
                  <a:srgbClr val="202122"/>
                </a:solidFill>
                <a:effectLst/>
                <a:latin typeface="Arial" panose="020B0604020202020204" pitchFamily="34" charset="0"/>
              </a:rPr>
              <a:t> and in this context is often used in conjunction with a </a:t>
            </a:r>
            <a:r>
              <a:rPr lang="en-GB" b="0" i="0" u="none" strike="noStrike" noProof="0" dirty="0">
                <a:solidFill>
                  <a:srgbClr val="0B0080"/>
                </a:solidFill>
                <a:effectLst/>
                <a:latin typeface="Arial" panose="020B0604020202020204" pitchFamily="34" charset="0"/>
                <a:hlinkClick r:id="rId16" tooltip="Signaling protocol"/>
              </a:rPr>
              <a:t>signaling protocol</a:t>
            </a:r>
            <a:r>
              <a:rPr lang="en-GB" b="0" i="0" u="none" strike="noStrike" noProof="0" dirty="0">
                <a:solidFill>
                  <a:srgbClr val="202122"/>
                </a:solidFill>
                <a:effectLst/>
                <a:latin typeface="Arial" panose="020B0604020202020204" pitchFamily="34" charset="0"/>
              </a:rPr>
              <a:t> such as the </a:t>
            </a:r>
            <a:r>
              <a:rPr lang="en-GB" b="0" i="0" u="none" strike="noStrike" noProof="0" dirty="0">
                <a:solidFill>
                  <a:srgbClr val="0B0080"/>
                </a:solidFill>
                <a:effectLst/>
                <a:latin typeface="Arial" panose="020B0604020202020204" pitchFamily="34" charset="0"/>
                <a:hlinkClick r:id="rId17" tooltip="Session Initiation Protocol"/>
              </a:rPr>
              <a:t>Session Initiation Protocol</a:t>
            </a:r>
            <a:r>
              <a:rPr lang="en-GB" b="0" i="0" u="none" strike="noStrike" noProof="0" dirty="0">
                <a:solidFill>
                  <a:srgbClr val="202122"/>
                </a:solidFill>
                <a:effectLst/>
                <a:latin typeface="Arial" panose="020B0604020202020204" pitchFamily="34" charset="0"/>
              </a:rPr>
              <a:t> (SIP) which establishes connections across the network.</a:t>
            </a:r>
          </a:p>
          <a:p>
            <a:pPr algn="l"/>
            <a:r>
              <a:rPr lang="en-GB" b="0" i="0" u="none" strike="noStrike" noProof="0" dirty="0">
                <a:solidFill>
                  <a:srgbClr val="202122"/>
                </a:solidFill>
                <a:effectLst/>
                <a:latin typeface="Arial" panose="020B0604020202020204" pitchFamily="34" charset="0"/>
              </a:rPr>
              <a:t>RTP allows data transfer to multiple destinations through </a:t>
            </a:r>
            <a:r>
              <a:rPr lang="en-GB" b="0" i="0" u="none" strike="noStrike" noProof="0" dirty="0">
                <a:solidFill>
                  <a:srgbClr val="0B0080"/>
                </a:solidFill>
                <a:effectLst/>
                <a:latin typeface="Arial" panose="020B0604020202020204" pitchFamily="34" charset="0"/>
                <a:hlinkClick r:id="rId18" tooltip="IP multicast"/>
              </a:rPr>
              <a:t>IP multicast</a:t>
            </a:r>
            <a:r>
              <a:rPr lang="en-GB" b="0" i="0" u="none" strike="noStrike" noProof="0" dirty="0">
                <a:solidFill>
                  <a:srgbClr val="202122"/>
                </a:solidFill>
                <a:effectLst/>
                <a:latin typeface="Arial" panose="020B0604020202020204" pitchFamily="34" charset="0"/>
              </a:rPr>
              <a:t>.</a:t>
            </a:r>
          </a:p>
        </p:txBody>
      </p:sp>
    </p:spTree>
    <p:extLst>
      <p:ext uri="{BB962C8B-B14F-4D97-AF65-F5344CB8AC3E}">
        <p14:creationId xmlns:p14="http://schemas.microsoft.com/office/powerpoint/2010/main" val="40365538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en-GB" dirty="0"/>
              <a:t>RTP does not guarantee the Quality of Service (QoS).</a:t>
            </a:r>
          </a:p>
          <a:p>
            <a:r>
              <a:rPr lang="en-GB" dirty="0"/>
              <a:t>To guarantee QoS, RTP is used together with other protocols such as RTSP, SIP, H.323, RSVP, which are used to establish a connection before data can be transferred via RTP.</a:t>
            </a:r>
          </a:p>
        </p:txBody>
      </p:sp>
    </p:spTree>
    <p:extLst>
      <p:ext uri="{BB962C8B-B14F-4D97-AF65-F5344CB8AC3E}">
        <p14:creationId xmlns:p14="http://schemas.microsoft.com/office/powerpoint/2010/main" val="38877187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pPr defTabSz="447675">
              <a:lnSpc>
                <a:spcPct val="100000"/>
              </a:lnSpc>
              <a:spcBef>
                <a:spcPts val="400"/>
              </a:spcBef>
              <a:defRPr sz="1200">
                <a:latin typeface="Times New Roman"/>
                <a:ea typeface="Times New Roman"/>
                <a:cs typeface="Times New Roman"/>
                <a:sym typeface="Times New Roman"/>
              </a:defRPr>
            </a:pPr>
            <a:r>
              <a:rPr lang="en-GB" noProof="0" dirty="0"/>
              <a:t>RTP has a limited "real time".</a:t>
            </a:r>
          </a:p>
          <a:p>
            <a:pPr defTabSz="447675">
              <a:lnSpc>
                <a:spcPct val="100000"/>
              </a:lnSpc>
              <a:spcBef>
                <a:spcPts val="400"/>
              </a:spcBef>
              <a:defRPr sz="1200">
                <a:latin typeface="Times New Roman"/>
                <a:ea typeface="Times New Roman"/>
                <a:cs typeface="Times New Roman"/>
                <a:sym typeface="Times New Roman"/>
              </a:defRPr>
            </a:pPr>
            <a:r>
              <a:rPr lang="en-GB" noProof="0" dirty="0"/>
              <a:t>There is no guarantee of network resources in RTP.</a:t>
            </a:r>
          </a:p>
          <a:p>
            <a:pPr defTabSz="447675">
              <a:lnSpc>
                <a:spcPct val="100000"/>
              </a:lnSpc>
              <a:spcBef>
                <a:spcPts val="400"/>
              </a:spcBef>
              <a:defRPr sz="1200">
                <a:latin typeface="Times New Roman"/>
                <a:ea typeface="Times New Roman"/>
                <a:cs typeface="Times New Roman"/>
                <a:sym typeface="Times New Roman"/>
              </a:defRPr>
            </a:pPr>
            <a:r>
              <a:rPr lang="en-GB" noProof="0" dirty="0"/>
              <a:t>There is also no guarantee of service quality for real-time services, including:</a:t>
            </a:r>
          </a:p>
          <a:p>
            <a:pPr defTabSz="447675">
              <a:lnSpc>
                <a:spcPct val="100000"/>
              </a:lnSpc>
              <a:spcBef>
                <a:spcPts val="400"/>
              </a:spcBef>
              <a:defRPr sz="1200">
                <a:latin typeface="Times New Roman"/>
                <a:ea typeface="Times New Roman"/>
                <a:cs typeface="Times New Roman"/>
                <a:sym typeface="Times New Roman"/>
              </a:defRPr>
            </a:pPr>
            <a:r>
              <a:rPr lang="en-GB" noProof="0" dirty="0"/>
              <a:t>- package delivery (at all),</a:t>
            </a:r>
          </a:p>
          <a:p>
            <a:pPr defTabSz="447675">
              <a:lnSpc>
                <a:spcPct val="100000"/>
              </a:lnSpc>
              <a:spcBef>
                <a:spcPts val="400"/>
              </a:spcBef>
              <a:defRPr sz="1200">
                <a:latin typeface="Times New Roman"/>
                <a:ea typeface="Times New Roman"/>
                <a:cs typeface="Times New Roman"/>
                <a:sym typeface="Times New Roman"/>
              </a:defRPr>
            </a:pPr>
            <a:r>
              <a:rPr lang="en-GB" noProof="0" dirty="0"/>
              <a:t>- timely delivery of the package (even when guaranteed by lower layers), and</a:t>
            </a:r>
          </a:p>
          <a:p>
            <a:pPr defTabSz="447675">
              <a:lnSpc>
                <a:spcPct val="100000"/>
              </a:lnSpc>
              <a:spcBef>
                <a:spcPts val="400"/>
              </a:spcBef>
              <a:defRPr sz="1200">
                <a:latin typeface="Times New Roman"/>
                <a:ea typeface="Times New Roman"/>
                <a:cs typeface="Times New Roman"/>
                <a:sym typeface="Times New Roman"/>
              </a:defRPr>
            </a:pPr>
            <a:r>
              <a:rPr lang="en-GB" noProof="0" dirty="0"/>
              <a:t>- delivering packages in the correct order.</a:t>
            </a:r>
          </a:p>
        </p:txBody>
      </p:sp>
    </p:spTree>
    <p:extLst>
      <p:ext uri="{BB962C8B-B14F-4D97-AF65-F5344CB8AC3E}">
        <p14:creationId xmlns:p14="http://schemas.microsoft.com/office/powerpoint/2010/main" val="24432257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pPr marL="0" marR="0" lvl="0" indent="0" defTabSz="457200" eaLnBrk="1" fontAlgn="auto" latinLnBrk="0" hangingPunct="1">
              <a:lnSpc>
                <a:spcPct val="125000"/>
              </a:lnSpc>
              <a:spcBef>
                <a:spcPts val="0"/>
              </a:spcBef>
              <a:spcAft>
                <a:spcPts val="0"/>
              </a:spcAft>
              <a:buClrTx/>
              <a:buSzTx/>
              <a:buFontTx/>
              <a:buNone/>
              <a:tabLst/>
              <a:defRPr/>
            </a:pPr>
            <a:r>
              <a:rPr lang="en-GB" noProof="0" dirty="0"/>
              <a:t>Thanks to RTP sequential numbering, it is possible to reconstruct the order in which packets are sent at the receiver. It is also possible to correctly locate the packet in the stream (e.g. without decompressing the video frames). </a:t>
            </a:r>
          </a:p>
        </p:txBody>
      </p:sp>
    </p:spTree>
    <p:extLst>
      <p:ext uri="{BB962C8B-B14F-4D97-AF65-F5344CB8AC3E}">
        <p14:creationId xmlns:p14="http://schemas.microsoft.com/office/powerpoint/2010/main" val="14706531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en-GB" dirty="0"/>
              <a:t>What are the application areas of RTP?</a:t>
            </a:r>
          </a:p>
          <a:p>
            <a:r>
              <a:rPr lang="en-GB" dirty="0"/>
              <a:t>RTP was initially created for the purpose of multi-party video conferencing.</a:t>
            </a:r>
          </a:p>
          <a:p>
            <a:r>
              <a:rPr lang="en-GB" dirty="0"/>
              <a:t>Currently, it supports many real-time network applications such as:</a:t>
            </a:r>
          </a:p>
          <a:p>
            <a:r>
              <a:rPr lang="en-GB" dirty="0"/>
              <a:t>- video applications,</a:t>
            </a:r>
          </a:p>
          <a:p>
            <a:r>
              <a:rPr lang="en-GB" dirty="0"/>
              <a:t>- audio applications,</a:t>
            </a:r>
          </a:p>
          <a:p>
            <a:r>
              <a:rPr lang="en-GB" dirty="0"/>
              <a:t>- data access applications,</a:t>
            </a:r>
          </a:p>
          <a:p>
            <a:r>
              <a:rPr lang="en-GB" dirty="0"/>
              <a:t>- applications for distributed, interactive simulations,</a:t>
            </a:r>
          </a:p>
          <a:p>
            <a:r>
              <a:rPr lang="en-GB" dirty="0"/>
              <a:t>- games, and</a:t>
            </a:r>
          </a:p>
          <a:p>
            <a:r>
              <a:rPr lang="en-GB" dirty="0"/>
              <a:t>- monitoring applications.</a:t>
            </a:r>
          </a:p>
        </p:txBody>
      </p:sp>
    </p:spTree>
    <p:extLst>
      <p:ext uri="{BB962C8B-B14F-4D97-AF65-F5344CB8AC3E}">
        <p14:creationId xmlns:p14="http://schemas.microsoft.com/office/powerpoint/2010/main" val="22419563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ajd tytułowy">
    <p:spTree>
      <p:nvGrpSpPr>
        <p:cNvPr id="1" name=""/>
        <p:cNvGrpSpPr/>
        <p:nvPr/>
      </p:nvGrpSpPr>
      <p:grpSpPr>
        <a:xfrm>
          <a:off x="0" y="0"/>
          <a:ext cx="0" cy="0"/>
          <a:chOff x="0" y="0"/>
          <a:chExt cx="0" cy="0"/>
        </a:xfrm>
      </p:grpSpPr>
      <p:sp>
        <p:nvSpPr>
          <p:cNvPr id="2" name="Tytuł 1"/>
          <p:cNvSpPr>
            <a:spLocks noGrp="1"/>
          </p:cNvSpPr>
          <p:nvPr>
            <p:ph type="ctrTitle"/>
          </p:nvPr>
        </p:nvSpPr>
        <p:spPr>
          <a:xfrm>
            <a:off x="1143001" y="1122350"/>
            <a:ext cx="6858000" cy="2387333"/>
          </a:xfrm>
          <a:prstGeom prst="rect">
            <a:avLst/>
          </a:prstGeom>
        </p:spPr>
        <p:txBody>
          <a:bodyPr anchor="b"/>
          <a:lstStyle>
            <a:lvl1pPr algn="ctr">
              <a:defRPr sz="5137"/>
            </a:lvl1pPr>
          </a:lstStyle>
          <a:p>
            <a:r>
              <a:rPr lang="pl-PL"/>
              <a:t>Kliknij, aby edyt. styl wz. tyt.</a:t>
            </a:r>
          </a:p>
        </p:txBody>
      </p:sp>
      <p:sp>
        <p:nvSpPr>
          <p:cNvPr id="3" name="Podtytuł 2"/>
          <p:cNvSpPr>
            <a:spLocks noGrp="1"/>
          </p:cNvSpPr>
          <p:nvPr>
            <p:ph type="subTitle" idx="1"/>
          </p:nvPr>
        </p:nvSpPr>
        <p:spPr>
          <a:xfrm>
            <a:off x="1143001" y="3601891"/>
            <a:ext cx="6858000" cy="1655429"/>
          </a:xfrm>
          <a:prstGeom prst="rect">
            <a:avLst/>
          </a:prstGeom>
        </p:spPr>
        <p:txBody>
          <a:bodyPr/>
          <a:lstStyle>
            <a:lvl1pPr marL="0" indent="0" algn="ctr">
              <a:buNone/>
              <a:defRPr sz="2055"/>
            </a:lvl1pPr>
            <a:lvl2pPr marL="391409" indent="0" algn="ctr">
              <a:buNone/>
              <a:defRPr sz="1712"/>
            </a:lvl2pPr>
            <a:lvl3pPr marL="782818" indent="0" algn="ctr">
              <a:buNone/>
              <a:defRPr sz="1541"/>
            </a:lvl3pPr>
            <a:lvl4pPr marL="1174227" indent="0" algn="ctr">
              <a:buNone/>
              <a:defRPr sz="1370"/>
            </a:lvl4pPr>
            <a:lvl5pPr marL="1565636" indent="0" algn="ctr">
              <a:buNone/>
              <a:defRPr sz="1370"/>
            </a:lvl5pPr>
            <a:lvl6pPr marL="1957045" indent="0" algn="ctr">
              <a:buNone/>
              <a:defRPr sz="1370"/>
            </a:lvl6pPr>
            <a:lvl7pPr marL="2348454" indent="0" algn="ctr">
              <a:buNone/>
              <a:defRPr sz="1370"/>
            </a:lvl7pPr>
            <a:lvl8pPr marL="2739862" indent="0" algn="ctr">
              <a:buNone/>
              <a:defRPr sz="1370"/>
            </a:lvl8pPr>
            <a:lvl9pPr marL="3131271" indent="0" algn="ctr">
              <a:buNone/>
              <a:defRPr sz="1370"/>
            </a:lvl9pPr>
          </a:lstStyle>
          <a:p>
            <a:r>
              <a:rPr lang="pl-PL"/>
              <a:t>Kliknij, aby edytować styl wzorca podtytułu</a:t>
            </a:r>
          </a:p>
        </p:txBody>
      </p:sp>
      <p:sp>
        <p:nvSpPr>
          <p:cNvPr id="4" name="Rectangle 1"/>
          <p:cNvSpPr>
            <a:spLocks noGrp="1"/>
          </p:cNvSpPr>
          <p:nvPr>
            <p:ph type="sldNum" sz="quarter" idx="10"/>
          </p:nvPr>
        </p:nvSpPr>
        <p:spPr>
          <a:ln/>
        </p:spPr>
        <p:txBody>
          <a:bodyPr/>
          <a:lstStyle>
            <a:lvl1pPr>
              <a:defRPr/>
            </a:lvl1pPr>
          </a:lstStyle>
          <a:p>
            <a:fld id="{86CB4B4D-7CA3-9044-876B-883B54F8677D}" type="slidenum">
              <a:rPr lang="pl-PL" smtClean="0"/>
              <a:t>‹#›</a:t>
            </a:fld>
            <a:endParaRPr lang="pl-PL"/>
          </a:p>
        </p:txBody>
      </p:sp>
    </p:spTree>
    <p:extLst>
      <p:ext uri="{BB962C8B-B14F-4D97-AF65-F5344CB8AC3E}">
        <p14:creationId xmlns:p14="http://schemas.microsoft.com/office/powerpoint/2010/main" val="21216779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ytuł i tekst pionowy">
    <p:spTree>
      <p:nvGrpSpPr>
        <p:cNvPr id="1" name=""/>
        <p:cNvGrpSpPr/>
        <p:nvPr/>
      </p:nvGrpSpPr>
      <p:grpSpPr>
        <a:xfrm>
          <a:off x="0" y="0"/>
          <a:ext cx="0" cy="0"/>
          <a:chOff x="0" y="0"/>
          <a:chExt cx="0" cy="0"/>
        </a:xfrm>
      </p:grpSpPr>
      <p:sp>
        <p:nvSpPr>
          <p:cNvPr id="2" name="Tytuł 1"/>
          <p:cNvSpPr>
            <a:spLocks noGrp="1"/>
          </p:cNvSpPr>
          <p:nvPr>
            <p:ph type="title"/>
          </p:nvPr>
        </p:nvSpPr>
        <p:spPr>
          <a:xfrm>
            <a:off x="629262" y="364512"/>
            <a:ext cx="7885477" cy="1325496"/>
          </a:xfrm>
          <a:prstGeom prst="rect">
            <a:avLst/>
          </a:prstGeom>
        </p:spPr>
        <p:txBody>
          <a:bodyPr/>
          <a:lstStyle/>
          <a:p>
            <a:r>
              <a:rPr lang="pl-PL"/>
              <a:t>Kliknij, aby edyt. styl wz. tyt.</a:t>
            </a:r>
          </a:p>
        </p:txBody>
      </p:sp>
      <p:sp>
        <p:nvSpPr>
          <p:cNvPr id="3" name="Symbol zastępczy tytułu pionowego 2"/>
          <p:cNvSpPr>
            <a:spLocks noGrp="1"/>
          </p:cNvSpPr>
          <p:nvPr>
            <p:ph type="body" orient="vert" idx="1"/>
          </p:nvPr>
        </p:nvSpPr>
        <p:spPr>
          <a:xfrm>
            <a:off x="629262" y="1825439"/>
            <a:ext cx="7885477" cy="4351084"/>
          </a:xfrm>
          <a:prstGeom prst="rect">
            <a:avLst/>
          </a:prstGeom>
        </p:spPr>
        <p:txBody>
          <a:bodyPr vert="eaVert"/>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Rectangle 1"/>
          <p:cNvSpPr>
            <a:spLocks noGrp="1"/>
          </p:cNvSpPr>
          <p:nvPr>
            <p:ph type="sldNum" sz="quarter" idx="10"/>
          </p:nvPr>
        </p:nvSpPr>
        <p:spPr>
          <a:ln/>
        </p:spPr>
        <p:txBody>
          <a:bodyPr/>
          <a:lstStyle>
            <a:lvl1pPr>
              <a:defRPr/>
            </a:lvl1pPr>
          </a:lstStyle>
          <a:p>
            <a:fld id="{86CB4B4D-7CA3-9044-876B-883B54F8677D}" type="slidenum">
              <a:rPr lang="pl-PL" smtClean="0"/>
              <a:t>‹#›</a:t>
            </a:fld>
            <a:endParaRPr lang="pl-PL"/>
          </a:p>
        </p:txBody>
      </p:sp>
    </p:spTree>
    <p:extLst>
      <p:ext uri="{BB962C8B-B14F-4D97-AF65-F5344CB8AC3E}">
        <p14:creationId xmlns:p14="http://schemas.microsoft.com/office/powerpoint/2010/main" val="12198692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ytuł pionowy i tekst">
    <p:spTree>
      <p:nvGrpSpPr>
        <p:cNvPr id="1" name=""/>
        <p:cNvGrpSpPr/>
        <p:nvPr/>
      </p:nvGrpSpPr>
      <p:grpSpPr>
        <a:xfrm>
          <a:off x="0" y="0"/>
          <a:ext cx="0" cy="0"/>
          <a:chOff x="0" y="0"/>
          <a:chExt cx="0" cy="0"/>
        </a:xfrm>
      </p:grpSpPr>
      <p:sp>
        <p:nvSpPr>
          <p:cNvPr id="2" name="Tytuł pionowy 1"/>
          <p:cNvSpPr>
            <a:spLocks noGrp="1"/>
          </p:cNvSpPr>
          <p:nvPr>
            <p:ph type="title" orient="vert"/>
          </p:nvPr>
        </p:nvSpPr>
        <p:spPr>
          <a:xfrm>
            <a:off x="6544049" y="364512"/>
            <a:ext cx="1970690" cy="5812011"/>
          </a:xfrm>
          <a:prstGeom prst="rect">
            <a:avLst/>
          </a:prstGeom>
        </p:spPr>
        <p:txBody>
          <a:bodyPr vert="eaVert"/>
          <a:lstStyle/>
          <a:p>
            <a:r>
              <a:rPr lang="pl-PL"/>
              <a:t>Kliknij, aby edyt. styl wz. tyt.</a:t>
            </a:r>
          </a:p>
        </p:txBody>
      </p:sp>
      <p:sp>
        <p:nvSpPr>
          <p:cNvPr id="3" name="Symbol zastępczy tytułu pionowego 2"/>
          <p:cNvSpPr>
            <a:spLocks noGrp="1"/>
          </p:cNvSpPr>
          <p:nvPr>
            <p:ph type="body" orient="vert" idx="1"/>
          </p:nvPr>
        </p:nvSpPr>
        <p:spPr>
          <a:xfrm>
            <a:off x="629262" y="364512"/>
            <a:ext cx="5784314" cy="5812011"/>
          </a:xfrm>
          <a:prstGeom prst="rect">
            <a:avLst/>
          </a:prstGeom>
        </p:spPr>
        <p:txBody>
          <a:bodyPr vert="eaVert"/>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Rectangle 1"/>
          <p:cNvSpPr>
            <a:spLocks noGrp="1"/>
          </p:cNvSpPr>
          <p:nvPr>
            <p:ph type="sldNum" sz="quarter" idx="10"/>
          </p:nvPr>
        </p:nvSpPr>
        <p:spPr>
          <a:ln/>
        </p:spPr>
        <p:txBody>
          <a:bodyPr/>
          <a:lstStyle>
            <a:lvl1pPr>
              <a:defRPr/>
            </a:lvl1pPr>
          </a:lstStyle>
          <a:p>
            <a:fld id="{86CB4B4D-7CA3-9044-876B-883B54F8677D}" type="slidenum">
              <a:rPr lang="pl-PL" smtClean="0"/>
              <a:t>‹#›</a:t>
            </a:fld>
            <a:endParaRPr lang="pl-PL"/>
          </a:p>
        </p:txBody>
      </p:sp>
    </p:spTree>
    <p:extLst>
      <p:ext uri="{BB962C8B-B14F-4D97-AF65-F5344CB8AC3E}">
        <p14:creationId xmlns:p14="http://schemas.microsoft.com/office/powerpoint/2010/main" val="3167623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Slajd tytułowy">
    <p:spTree>
      <p:nvGrpSpPr>
        <p:cNvPr id="1" name=""/>
        <p:cNvGrpSpPr/>
        <p:nvPr/>
      </p:nvGrpSpPr>
      <p:grpSpPr>
        <a:xfrm>
          <a:off x="0" y="0"/>
          <a:ext cx="0" cy="0"/>
          <a:chOff x="0" y="0"/>
          <a:chExt cx="0" cy="0"/>
        </a:xfrm>
      </p:grpSpPr>
      <p:sp>
        <p:nvSpPr>
          <p:cNvPr id="2" name="Tytuł 1"/>
          <p:cNvSpPr>
            <a:spLocks noGrp="1"/>
          </p:cNvSpPr>
          <p:nvPr>
            <p:ph type="ctrTitle"/>
          </p:nvPr>
        </p:nvSpPr>
        <p:spPr>
          <a:xfrm>
            <a:off x="1143001" y="1122350"/>
            <a:ext cx="6858000" cy="2387333"/>
          </a:xfrm>
        </p:spPr>
        <p:txBody>
          <a:bodyPr anchor="b"/>
          <a:lstStyle>
            <a:lvl1pPr algn="ctr">
              <a:defRPr sz="5137"/>
            </a:lvl1pPr>
          </a:lstStyle>
          <a:p>
            <a:r>
              <a:rPr lang="pl-PL"/>
              <a:t>Kliknij, aby edyt. styl wz. tyt.</a:t>
            </a:r>
          </a:p>
        </p:txBody>
      </p:sp>
      <p:sp>
        <p:nvSpPr>
          <p:cNvPr id="3" name="Podtytuł 2"/>
          <p:cNvSpPr>
            <a:spLocks noGrp="1"/>
          </p:cNvSpPr>
          <p:nvPr>
            <p:ph type="subTitle" idx="1"/>
          </p:nvPr>
        </p:nvSpPr>
        <p:spPr>
          <a:xfrm>
            <a:off x="1143001" y="3601891"/>
            <a:ext cx="6858000" cy="1655429"/>
          </a:xfrm>
        </p:spPr>
        <p:txBody>
          <a:bodyPr/>
          <a:lstStyle>
            <a:lvl1pPr marL="0" indent="0" algn="ctr">
              <a:buNone/>
              <a:defRPr sz="2055"/>
            </a:lvl1pPr>
            <a:lvl2pPr marL="391409" indent="0" algn="ctr">
              <a:buNone/>
              <a:defRPr sz="1712"/>
            </a:lvl2pPr>
            <a:lvl3pPr marL="782818" indent="0" algn="ctr">
              <a:buNone/>
              <a:defRPr sz="1541"/>
            </a:lvl3pPr>
            <a:lvl4pPr marL="1174227" indent="0" algn="ctr">
              <a:buNone/>
              <a:defRPr sz="1370"/>
            </a:lvl4pPr>
            <a:lvl5pPr marL="1565636" indent="0" algn="ctr">
              <a:buNone/>
              <a:defRPr sz="1370"/>
            </a:lvl5pPr>
            <a:lvl6pPr marL="1957045" indent="0" algn="ctr">
              <a:buNone/>
              <a:defRPr sz="1370"/>
            </a:lvl6pPr>
            <a:lvl7pPr marL="2348454" indent="0" algn="ctr">
              <a:buNone/>
              <a:defRPr sz="1370"/>
            </a:lvl7pPr>
            <a:lvl8pPr marL="2739862" indent="0" algn="ctr">
              <a:buNone/>
              <a:defRPr sz="1370"/>
            </a:lvl8pPr>
            <a:lvl9pPr marL="3131271" indent="0" algn="ctr">
              <a:buNone/>
              <a:defRPr sz="1370"/>
            </a:lvl9pPr>
          </a:lstStyle>
          <a:p>
            <a:r>
              <a:rPr lang="pl-PL"/>
              <a:t>Kliknij, aby edytować styl wzorca podtytułu</a:t>
            </a:r>
          </a:p>
        </p:txBody>
      </p:sp>
      <p:sp>
        <p:nvSpPr>
          <p:cNvPr id="4" name="Rectangle 3"/>
          <p:cNvSpPr>
            <a:spLocks noGrp="1"/>
          </p:cNvSpPr>
          <p:nvPr>
            <p:ph type="sldNum" sz="quarter" idx="10"/>
          </p:nvPr>
        </p:nvSpPr>
        <p:spPr>
          <a:ln/>
        </p:spPr>
        <p:txBody>
          <a:bodyPr/>
          <a:lstStyle>
            <a:lvl1pPr>
              <a:defRPr/>
            </a:lvl1pPr>
          </a:lstStyle>
          <a:p>
            <a:pPr>
              <a:defRPr/>
            </a:pPr>
            <a:fld id="{5C73ACF9-6182-AC4C-88E2-F19409FF0F36}" type="slidenum">
              <a:rPr lang="en-US" altLang="pl-PL"/>
              <a:pPr>
                <a:defRPr/>
              </a:pPr>
              <a:t>‹#›</a:t>
            </a:fld>
            <a:endParaRPr lang="en-US" altLang="pl-PL"/>
          </a:p>
        </p:txBody>
      </p:sp>
    </p:spTree>
    <p:extLst>
      <p:ext uri="{BB962C8B-B14F-4D97-AF65-F5344CB8AC3E}">
        <p14:creationId xmlns:p14="http://schemas.microsoft.com/office/powerpoint/2010/main" val="22436279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ytuł i zawartość">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r>
              <a:rPr lang="pl-PL"/>
              <a:t>Kliknij, aby edyt. styl wz. tyt.</a:t>
            </a:r>
          </a:p>
        </p:txBody>
      </p:sp>
      <p:sp>
        <p:nvSpPr>
          <p:cNvPr id="3" name="Symbol zastępczy zawartości 2"/>
          <p:cNvSpPr>
            <a:spLocks noGrp="1"/>
          </p:cNvSpPr>
          <p:nvPr>
            <p:ph idx="1"/>
          </p:nvPr>
        </p:nvSpPr>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Rectangle 3"/>
          <p:cNvSpPr>
            <a:spLocks noGrp="1"/>
          </p:cNvSpPr>
          <p:nvPr>
            <p:ph type="sldNum" sz="quarter" idx="10"/>
          </p:nvPr>
        </p:nvSpPr>
        <p:spPr>
          <a:ln/>
        </p:spPr>
        <p:txBody>
          <a:bodyPr/>
          <a:lstStyle>
            <a:lvl1pPr>
              <a:defRPr/>
            </a:lvl1pPr>
          </a:lstStyle>
          <a:p>
            <a:pPr>
              <a:defRPr/>
            </a:pPr>
            <a:fld id="{677AC0AF-B50B-FF4D-85BD-5E0B1F4FCDD3}" type="slidenum">
              <a:rPr lang="en-US" altLang="pl-PL"/>
              <a:pPr>
                <a:defRPr/>
              </a:pPr>
              <a:t>‹#›</a:t>
            </a:fld>
            <a:endParaRPr lang="en-US" altLang="pl-PL"/>
          </a:p>
        </p:txBody>
      </p:sp>
    </p:spTree>
    <p:extLst>
      <p:ext uri="{BB962C8B-B14F-4D97-AF65-F5344CB8AC3E}">
        <p14:creationId xmlns:p14="http://schemas.microsoft.com/office/powerpoint/2010/main" val="20316614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Nagłówek sekcji">
    <p:spTree>
      <p:nvGrpSpPr>
        <p:cNvPr id="1" name=""/>
        <p:cNvGrpSpPr/>
        <p:nvPr/>
      </p:nvGrpSpPr>
      <p:grpSpPr>
        <a:xfrm>
          <a:off x="0" y="0"/>
          <a:ext cx="0" cy="0"/>
          <a:chOff x="0" y="0"/>
          <a:chExt cx="0" cy="0"/>
        </a:xfrm>
      </p:grpSpPr>
      <p:sp>
        <p:nvSpPr>
          <p:cNvPr id="2" name="Tytuł 1"/>
          <p:cNvSpPr>
            <a:spLocks noGrp="1"/>
          </p:cNvSpPr>
          <p:nvPr>
            <p:ph type="title"/>
          </p:nvPr>
        </p:nvSpPr>
        <p:spPr>
          <a:xfrm>
            <a:off x="623826" y="1710178"/>
            <a:ext cx="7886835" cy="2852697"/>
          </a:xfrm>
        </p:spPr>
        <p:txBody>
          <a:bodyPr anchor="b"/>
          <a:lstStyle>
            <a:lvl1pPr>
              <a:defRPr sz="5137"/>
            </a:lvl1pPr>
          </a:lstStyle>
          <a:p>
            <a:r>
              <a:rPr lang="pl-PL"/>
              <a:t>Kliknij, aby edyt. styl wz. tyt.</a:t>
            </a:r>
          </a:p>
        </p:txBody>
      </p:sp>
      <p:sp>
        <p:nvSpPr>
          <p:cNvPr id="3" name="Symbol zastępczy tekstu 2"/>
          <p:cNvSpPr>
            <a:spLocks noGrp="1"/>
          </p:cNvSpPr>
          <p:nvPr>
            <p:ph type="body" idx="1"/>
          </p:nvPr>
        </p:nvSpPr>
        <p:spPr>
          <a:xfrm>
            <a:off x="623826" y="4588810"/>
            <a:ext cx="7886835" cy="1501268"/>
          </a:xfrm>
        </p:spPr>
        <p:txBody>
          <a:bodyPr/>
          <a:lstStyle>
            <a:lvl1pPr marL="0" indent="0">
              <a:buNone/>
              <a:defRPr sz="2055"/>
            </a:lvl1pPr>
            <a:lvl2pPr marL="391409" indent="0">
              <a:buNone/>
              <a:defRPr sz="1712"/>
            </a:lvl2pPr>
            <a:lvl3pPr marL="782818" indent="0">
              <a:buNone/>
              <a:defRPr sz="1541"/>
            </a:lvl3pPr>
            <a:lvl4pPr marL="1174227" indent="0">
              <a:buNone/>
              <a:defRPr sz="1370"/>
            </a:lvl4pPr>
            <a:lvl5pPr marL="1565636" indent="0">
              <a:buNone/>
              <a:defRPr sz="1370"/>
            </a:lvl5pPr>
            <a:lvl6pPr marL="1957045" indent="0">
              <a:buNone/>
              <a:defRPr sz="1370"/>
            </a:lvl6pPr>
            <a:lvl7pPr marL="2348454" indent="0">
              <a:buNone/>
              <a:defRPr sz="1370"/>
            </a:lvl7pPr>
            <a:lvl8pPr marL="2739862" indent="0">
              <a:buNone/>
              <a:defRPr sz="1370"/>
            </a:lvl8pPr>
            <a:lvl9pPr marL="3131271" indent="0">
              <a:buNone/>
              <a:defRPr sz="1370"/>
            </a:lvl9pPr>
          </a:lstStyle>
          <a:p>
            <a:pPr lvl="0"/>
            <a:r>
              <a:rPr lang="pl-PL"/>
              <a:t>Kliknij, aby edytować style wzorca tekstu</a:t>
            </a:r>
          </a:p>
        </p:txBody>
      </p:sp>
      <p:sp>
        <p:nvSpPr>
          <p:cNvPr id="4" name="Rectangle 3"/>
          <p:cNvSpPr>
            <a:spLocks noGrp="1"/>
          </p:cNvSpPr>
          <p:nvPr>
            <p:ph type="sldNum" sz="quarter" idx="10"/>
          </p:nvPr>
        </p:nvSpPr>
        <p:spPr>
          <a:ln/>
        </p:spPr>
        <p:txBody>
          <a:bodyPr/>
          <a:lstStyle>
            <a:lvl1pPr>
              <a:defRPr/>
            </a:lvl1pPr>
          </a:lstStyle>
          <a:p>
            <a:pPr>
              <a:defRPr/>
            </a:pPr>
            <a:fld id="{D29EF1A5-F966-1A46-A2EF-3A0D60AFBA77}" type="slidenum">
              <a:rPr lang="en-US" altLang="pl-PL"/>
              <a:pPr>
                <a:defRPr/>
              </a:pPr>
              <a:t>‹#›</a:t>
            </a:fld>
            <a:endParaRPr lang="en-US" altLang="pl-PL"/>
          </a:p>
        </p:txBody>
      </p:sp>
    </p:spTree>
    <p:extLst>
      <p:ext uri="{BB962C8B-B14F-4D97-AF65-F5344CB8AC3E}">
        <p14:creationId xmlns:p14="http://schemas.microsoft.com/office/powerpoint/2010/main" val="114427176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Dwa elementy zawartości">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r>
              <a:rPr lang="pl-PL"/>
              <a:t>Kliknij, aby edyt. styl wz. tyt.</a:t>
            </a:r>
          </a:p>
        </p:txBody>
      </p:sp>
      <p:sp>
        <p:nvSpPr>
          <p:cNvPr id="3" name="Symbol zastępczy zawartości 2"/>
          <p:cNvSpPr>
            <a:spLocks noGrp="1"/>
          </p:cNvSpPr>
          <p:nvPr>
            <p:ph sz="half" idx="1"/>
          </p:nvPr>
        </p:nvSpPr>
        <p:spPr>
          <a:xfrm>
            <a:off x="686344" y="1982481"/>
            <a:ext cx="3823138" cy="4119123"/>
          </a:xfrm>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Symbol zastępczy zawartości 3"/>
          <p:cNvSpPr>
            <a:spLocks noGrp="1"/>
          </p:cNvSpPr>
          <p:nvPr>
            <p:ph sz="half" idx="2"/>
          </p:nvPr>
        </p:nvSpPr>
        <p:spPr>
          <a:xfrm>
            <a:off x="4639955" y="1982481"/>
            <a:ext cx="3824497" cy="4119123"/>
          </a:xfrm>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5" name="Rectangle 3"/>
          <p:cNvSpPr>
            <a:spLocks noGrp="1"/>
          </p:cNvSpPr>
          <p:nvPr>
            <p:ph type="sldNum" sz="quarter" idx="10"/>
          </p:nvPr>
        </p:nvSpPr>
        <p:spPr>
          <a:ln/>
        </p:spPr>
        <p:txBody>
          <a:bodyPr/>
          <a:lstStyle>
            <a:lvl1pPr>
              <a:defRPr/>
            </a:lvl1pPr>
          </a:lstStyle>
          <a:p>
            <a:pPr>
              <a:defRPr/>
            </a:pPr>
            <a:fld id="{EC7D045F-1AE1-0948-8D68-674F381DEC02}" type="slidenum">
              <a:rPr lang="en-US" altLang="pl-PL"/>
              <a:pPr>
                <a:defRPr/>
              </a:pPr>
              <a:t>‹#›</a:t>
            </a:fld>
            <a:endParaRPr lang="en-US" altLang="pl-PL"/>
          </a:p>
        </p:txBody>
      </p:sp>
    </p:spTree>
    <p:extLst>
      <p:ext uri="{BB962C8B-B14F-4D97-AF65-F5344CB8AC3E}">
        <p14:creationId xmlns:p14="http://schemas.microsoft.com/office/powerpoint/2010/main" val="105944504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Porównanie">
    <p:spTree>
      <p:nvGrpSpPr>
        <p:cNvPr id="1" name=""/>
        <p:cNvGrpSpPr/>
        <p:nvPr/>
      </p:nvGrpSpPr>
      <p:grpSpPr>
        <a:xfrm>
          <a:off x="0" y="0"/>
          <a:ext cx="0" cy="0"/>
          <a:chOff x="0" y="0"/>
          <a:chExt cx="0" cy="0"/>
        </a:xfrm>
      </p:grpSpPr>
      <p:sp>
        <p:nvSpPr>
          <p:cNvPr id="2" name="Tytuł 1"/>
          <p:cNvSpPr>
            <a:spLocks noGrp="1"/>
          </p:cNvSpPr>
          <p:nvPr>
            <p:ph type="title"/>
          </p:nvPr>
        </p:nvSpPr>
        <p:spPr>
          <a:xfrm>
            <a:off x="629262" y="364512"/>
            <a:ext cx="7886835" cy="1325496"/>
          </a:xfrm>
        </p:spPr>
        <p:txBody>
          <a:bodyPr/>
          <a:lstStyle/>
          <a:p>
            <a:r>
              <a:rPr lang="pl-PL"/>
              <a:t>Kliknij, aby edyt. styl wz. tyt.</a:t>
            </a:r>
          </a:p>
        </p:txBody>
      </p:sp>
      <p:sp>
        <p:nvSpPr>
          <p:cNvPr id="3" name="Symbol zastępczy tekstu 2"/>
          <p:cNvSpPr>
            <a:spLocks noGrp="1"/>
          </p:cNvSpPr>
          <p:nvPr>
            <p:ph type="body" idx="1"/>
          </p:nvPr>
        </p:nvSpPr>
        <p:spPr>
          <a:xfrm>
            <a:off x="629262" y="1681363"/>
            <a:ext cx="3869347" cy="824113"/>
          </a:xfrm>
        </p:spPr>
        <p:txBody>
          <a:bodyPr anchor="b"/>
          <a:lstStyle>
            <a:lvl1pPr marL="0" indent="0">
              <a:buNone/>
              <a:defRPr sz="2055" b="1"/>
            </a:lvl1pPr>
            <a:lvl2pPr marL="391409" indent="0">
              <a:buNone/>
              <a:defRPr sz="1712" b="1"/>
            </a:lvl2pPr>
            <a:lvl3pPr marL="782818" indent="0">
              <a:buNone/>
              <a:defRPr sz="1541" b="1"/>
            </a:lvl3pPr>
            <a:lvl4pPr marL="1174227" indent="0">
              <a:buNone/>
              <a:defRPr sz="1370" b="1"/>
            </a:lvl4pPr>
            <a:lvl5pPr marL="1565636" indent="0">
              <a:buNone/>
              <a:defRPr sz="1370" b="1"/>
            </a:lvl5pPr>
            <a:lvl6pPr marL="1957045" indent="0">
              <a:buNone/>
              <a:defRPr sz="1370" b="1"/>
            </a:lvl6pPr>
            <a:lvl7pPr marL="2348454" indent="0">
              <a:buNone/>
              <a:defRPr sz="1370" b="1"/>
            </a:lvl7pPr>
            <a:lvl8pPr marL="2739862" indent="0">
              <a:buNone/>
              <a:defRPr sz="1370" b="1"/>
            </a:lvl8pPr>
            <a:lvl9pPr marL="3131271" indent="0">
              <a:buNone/>
              <a:defRPr sz="1370" b="1"/>
            </a:lvl9pPr>
          </a:lstStyle>
          <a:p>
            <a:pPr lvl="0"/>
            <a:r>
              <a:rPr lang="pl-PL"/>
              <a:t>Kliknij, aby edytować style wzorca tekstu</a:t>
            </a:r>
          </a:p>
        </p:txBody>
      </p:sp>
      <p:sp>
        <p:nvSpPr>
          <p:cNvPr id="4" name="Symbol zastępczy zawartości 3"/>
          <p:cNvSpPr>
            <a:spLocks noGrp="1"/>
          </p:cNvSpPr>
          <p:nvPr>
            <p:ph sz="half" idx="2"/>
          </p:nvPr>
        </p:nvSpPr>
        <p:spPr>
          <a:xfrm>
            <a:off x="629262" y="2505476"/>
            <a:ext cx="3869347" cy="3684013"/>
          </a:xfrm>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5" name="Symbol zastępczy tekstu 4"/>
          <p:cNvSpPr>
            <a:spLocks noGrp="1"/>
          </p:cNvSpPr>
          <p:nvPr>
            <p:ph type="body" sz="quarter" idx="3"/>
          </p:nvPr>
        </p:nvSpPr>
        <p:spPr>
          <a:xfrm>
            <a:off x="4629082" y="1681363"/>
            <a:ext cx="3887015" cy="824113"/>
          </a:xfrm>
        </p:spPr>
        <p:txBody>
          <a:bodyPr anchor="b"/>
          <a:lstStyle>
            <a:lvl1pPr marL="0" indent="0">
              <a:buNone/>
              <a:defRPr sz="2055" b="1"/>
            </a:lvl1pPr>
            <a:lvl2pPr marL="391409" indent="0">
              <a:buNone/>
              <a:defRPr sz="1712" b="1"/>
            </a:lvl2pPr>
            <a:lvl3pPr marL="782818" indent="0">
              <a:buNone/>
              <a:defRPr sz="1541" b="1"/>
            </a:lvl3pPr>
            <a:lvl4pPr marL="1174227" indent="0">
              <a:buNone/>
              <a:defRPr sz="1370" b="1"/>
            </a:lvl4pPr>
            <a:lvl5pPr marL="1565636" indent="0">
              <a:buNone/>
              <a:defRPr sz="1370" b="1"/>
            </a:lvl5pPr>
            <a:lvl6pPr marL="1957045" indent="0">
              <a:buNone/>
              <a:defRPr sz="1370" b="1"/>
            </a:lvl6pPr>
            <a:lvl7pPr marL="2348454" indent="0">
              <a:buNone/>
              <a:defRPr sz="1370" b="1"/>
            </a:lvl7pPr>
            <a:lvl8pPr marL="2739862" indent="0">
              <a:buNone/>
              <a:defRPr sz="1370" b="1"/>
            </a:lvl8pPr>
            <a:lvl9pPr marL="3131271" indent="0">
              <a:buNone/>
              <a:defRPr sz="1370" b="1"/>
            </a:lvl9pPr>
          </a:lstStyle>
          <a:p>
            <a:pPr lvl="0"/>
            <a:r>
              <a:rPr lang="pl-PL"/>
              <a:t>Kliknij, aby edytować style wzorca tekstu</a:t>
            </a:r>
          </a:p>
        </p:txBody>
      </p:sp>
      <p:sp>
        <p:nvSpPr>
          <p:cNvPr id="6" name="Symbol zastępczy zawartości 5"/>
          <p:cNvSpPr>
            <a:spLocks noGrp="1"/>
          </p:cNvSpPr>
          <p:nvPr>
            <p:ph sz="quarter" idx="4"/>
          </p:nvPr>
        </p:nvSpPr>
        <p:spPr>
          <a:xfrm>
            <a:off x="4629082" y="2505476"/>
            <a:ext cx="3887015" cy="3684013"/>
          </a:xfrm>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7" name="Rectangle 3"/>
          <p:cNvSpPr>
            <a:spLocks noGrp="1"/>
          </p:cNvSpPr>
          <p:nvPr>
            <p:ph type="sldNum" sz="quarter" idx="10"/>
          </p:nvPr>
        </p:nvSpPr>
        <p:spPr>
          <a:ln/>
        </p:spPr>
        <p:txBody>
          <a:bodyPr/>
          <a:lstStyle>
            <a:lvl1pPr>
              <a:defRPr/>
            </a:lvl1pPr>
          </a:lstStyle>
          <a:p>
            <a:pPr>
              <a:defRPr/>
            </a:pPr>
            <a:fld id="{4268C94E-8B39-5D4E-8DBF-CC9BEB9FF2DF}" type="slidenum">
              <a:rPr lang="en-US" altLang="pl-PL"/>
              <a:pPr>
                <a:defRPr/>
              </a:pPr>
              <a:t>‹#›</a:t>
            </a:fld>
            <a:endParaRPr lang="en-US" altLang="pl-PL"/>
          </a:p>
        </p:txBody>
      </p:sp>
    </p:spTree>
    <p:extLst>
      <p:ext uri="{BB962C8B-B14F-4D97-AF65-F5344CB8AC3E}">
        <p14:creationId xmlns:p14="http://schemas.microsoft.com/office/powerpoint/2010/main" val="130602126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ylko tytuł">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r>
              <a:rPr lang="pl-PL"/>
              <a:t>Kliknij, aby edyt. styl wz. tyt.</a:t>
            </a:r>
          </a:p>
        </p:txBody>
      </p:sp>
      <p:sp>
        <p:nvSpPr>
          <p:cNvPr id="3" name="Rectangle 3"/>
          <p:cNvSpPr>
            <a:spLocks noGrp="1"/>
          </p:cNvSpPr>
          <p:nvPr>
            <p:ph type="sldNum" sz="quarter" idx="10"/>
          </p:nvPr>
        </p:nvSpPr>
        <p:spPr>
          <a:ln/>
        </p:spPr>
        <p:txBody>
          <a:bodyPr/>
          <a:lstStyle>
            <a:lvl1pPr>
              <a:defRPr/>
            </a:lvl1pPr>
          </a:lstStyle>
          <a:p>
            <a:pPr>
              <a:defRPr/>
            </a:pPr>
            <a:fld id="{7B49743E-D2B2-8A42-8D9F-63809D65A532}" type="slidenum">
              <a:rPr lang="en-US" altLang="pl-PL"/>
              <a:pPr>
                <a:defRPr/>
              </a:pPr>
              <a:t>‹#›</a:t>
            </a:fld>
            <a:endParaRPr lang="en-US" altLang="pl-PL"/>
          </a:p>
        </p:txBody>
      </p:sp>
    </p:spTree>
    <p:extLst>
      <p:ext uri="{BB962C8B-B14F-4D97-AF65-F5344CB8AC3E}">
        <p14:creationId xmlns:p14="http://schemas.microsoft.com/office/powerpoint/2010/main" val="86906167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Pusty">
    <p:spTree>
      <p:nvGrpSpPr>
        <p:cNvPr id="1" name=""/>
        <p:cNvGrpSpPr/>
        <p:nvPr/>
      </p:nvGrpSpPr>
      <p:grpSpPr>
        <a:xfrm>
          <a:off x="0" y="0"/>
          <a:ext cx="0" cy="0"/>
          <a:chOff x="0" y="0"/>
          <a:chExt cx="0" cy="0"/>
        </a:xfrm>
      </p:grpSpPr>
      <p:sp>
        <p:nvSpPr>
          <p:cNvPr id="2" name="Rectangle 3"/>
          <p:cNvSpPr>
            <a:spLocks noGrp="1"/>
          </p:cNvSpPr>
          <p:nvPr>
            <p:ph type="sldNum" sz="quarter" idx="10"/>
          </p:nvPr>
        </p:nvSpPr>
        <p:spPr>
          <a:ln/>
        </p:spPr>
        <p:txBody>
          <a:bodyPr/>
          <a:lstStyle>
            <a:lvl1pPr>
              <a:defRPr/>
            </a:lvl1pPr>
          </a:lstStyle>
          <a:p>
            <a:pPr>
              <a:defRPr/>
            </a:pPr>
            <a:fld id="{A4758119-99F9-C84D-A628-62CB5798D3A2}" type="slidenum">
              <a:rPr lang="en-US" altLang="pl-PL"/>
              <a:pPr>
                <a:defRPr/>
              </a:pPr>
              <a:t>‹#›</a:t>
            </a:fld>
            <a:endParaRPr lang="en-US" altLang="pl-PL"/>
          </a:p>
        </p:txBody>
      </p:sp>
    </p:spTree>
    <p:extLst>
      <p:ext uri="{BB962C8B-B14F-4D97-AF65-F5344CB8AC3E}">
        <p14:creationId xmlns:p14="http://schemas.microsoft.com/office/powerpoint/2010/main" val="128328847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Zawartość z podpisem">
    <p:spTree>
      <p:nvGrpSpPr>
        <p:cNvPr id="1" name=""/>
        <p:cNvGrpSpPr/>
        <p:nvPr/>
      </p:nvGrpSpPr>
      <p:grpSpPr>
        <a:xfrm>
          <a:off x="0" y="0"/>
          <a:ext cx="0" cy="0"/>
          <a:chOff x="0" y="0"/>
          <a:chExt cx="0" cy="0"/>
        </a:xfrm>
      </p:grpSpPr>
      <p:sp>
        <p:nvSpPr>
          <p:cNvPr id="2" name="Tytuł 1"/>
          <p:cNvSpPr>
            <a:spLocks noGrp="1"/>
          </p:cNvSpPr>
          <p:nvPr>
            <p:ph type="title"/>
          </p:nvPr>
        </p:nvSpPr>
        <p:spPr>
          <a:xfrm>
            <a:off x="629262" y="456720"/>
            <a:ext cx="2949239" cy="1600680"/>
          </a:xfrm>
        </p:spPr>
        <p:txBody>
          <a:bodyPr anchor="b"/>
          <a:lstStyle>
            <a:lvl1pPr>
              <a:defRPr sz="2740"/>
            </a:lvl1pPr>
          </a:lstStyle>
          <a:p>
            <a:r>
              <a:rPr lang="pl-PL"/>
              <a:t>Kliknij, aby edyt. styl wz. tyt.</a:t>
            </a:r>
          </a:p>
        </p:txBody>
      </p:sp>
      <p:sp>
        <p:nvSpPr>
          <p:cNvPr id="3" name="Symbol zastępczy zawartości 2"/>
          <p:cNvSpPr>
            <a:spLocks noGrp="1"/>
          </p:cNvSpPr>
          <p:nvPr>
            <p:ph idx="1"/>
          </p:nvPr>
        </p:nvSpPr>
        <p:spPr>
          <a:xfrm>
            <a:off x="3887016" y="986919"/>
            <a:ext cx="4629082" cy="4874078"/>
          </a:xfrm>
        </p:spPr>
        <p:txBody>
          <a:bodyPr/>
          <a:lstStyle>
            <a:lvl1pPr>
              <a:defRPr sz="2740"/>
            </a:lvl1pPr>
            <a:lvl2pPr>
              <a:defRPr sz="2397"/>
            </a:lvl2pPr>
            <a:lvl3pPr>
              <a:defRPr sz="2055"/>
            </a:lvl3pPr>
            <a:lvl4pPr>
              <a:defRPr sz="1712"/>
            </a:lvl4pPr>
            <a:lvl5pPr>
              <a:defRPr sz="1712"/>
            </a:lvl5pPr>
            <a:lvl6pPr>
              <a:defRPr sz="1712"/>
            </a:lvl6pPr>
            <a:lvl7pPr>
              <a:defRPr sz="1712"/>
            </a:lvl7pPr>
            <a:lvl8pPr>
              <a:defRPr sz="1712"/>
            </a:lvl8pPr>
            <a:lvl9pPr>
              <a:defRPr sz="1712"/>
            </a:lvl9p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Symbol zastępczy tekstu 3"/>
          <p:cNvSpPr>
            <a:spLocks noGrp="1"/>
          </p:cNvSpPr>
          <p:nvPr>
            <p:ph type="body" sz="half" idx="2"/>
          </p:nvPr>
        </p:nvSpPr>
        <p:spPr>
          <a:xfrm>
            <a:off x="629262" y="2057401"/>
            <a:ext cx="2949239" cy="3812241"/>
          </a:xfrm>
        </p:spPr>
        <p:txBody>
          <a:bodyPr/>
          <a:lstStyle>
            <a:lvl1pPr marL="0" indent="0">
              <a:buNone/>
              <a:defRPr sz="1370"/>
            </a:lvl1pPr>
            <a:lvl2pPr marL="391409" indent="0">
              <a:buNone/>
              <a:defRPr sz="1199"/>
            </a:lvl2pPr>
            <a:lvl3pPr marL="782818" indent="0">
              <a:buNone/>
              <a:defRPr sz="1027"/>
            </a:lvl3pPr>
            <a:lvl4pPr marL="1174227" indent="0">
              <a:buNone/>
              <a:defRPr sz="856"/>
            </a:lvl4pPr>
            <a:lvl5pPr marL="1565636" indent="0">
              <a:buNone/>
              <a:defRPr sz="856"/>
            </a:lvl5pPr>
            <a:lvl6pPr marL="1957045" indent="0">
              <a:buNone/>
              <a:defRPr sz="856"/>
            </a:lvl6pPr>
            <a:lvl7pPr marL="2348454" indent="0">
              <a:buNone/>
              <a:defRPr sz="856"/>
            </a:lvl7pPr>
            <a:lvl8pPr marL="2739862" indent="0">
              <a:buNone/>
              <a:defRPr sz="856"/>
            </a:lvl8pPr>
            <a:lvl9pPr marL="3131271" indent="0">
              <a:buNone/>
              <a:defRPr sz="856"/>
            </a:lvl9pPr>
          </a:lstStyle>
          <a:p>
            <a:pPr lvl="0"/>
            <a:r>
              <a:rPr lang="pl-PL"/>
              <a:t>Kliknij, aby edytować style wzorca tekstu</a:t>
            </a:r>
          </a:p>
        </p:txBody>
      </p:sp>
      <p:sp>
        <p:nvSpPr>
          <p:cNvPr id="5" name="Rectangle 3"/>
          <p:cNvSpPr>
            <a:spLocks noGrp="1"/>
          </p:cNvSpPr>
          <p:nvPr>
            <p:ph type="sldNum" sz="quarter" idx="10"/>
          </p:nvPr>
        </p:nvSpPr>
        <p:spPr>
          <a:ln/>
        </p:spPr>
        <p:txBody>
          <a:bodyPr/>
          <a:lstStyle>
            <a:lvl1pPr>
              <a:defRPr/>
            </a:lvl1pPr>
          </a:lstStyle>
          <a:p>
            <a:pPr>
              <a:defRPr/>
            </a:pPr>
            <a:fld id="{F2B1724B-83C5-234A-92C3-E805F65D3871}" type="slidenum">
              <a:rPr lang="en-US" altLang="pl-PL"/>
              <a:pPr>
                <a:defRPr/>
              </a:pPr>
              <a:t>‹#›</a:t>
            </a:fld>
            <a:endParaRPr lang="en-US" altLang="pl-PL"/>
          </a:p>
        </p:txBody>
      </p:sp>
    </p:spTree>
    <p:extLst>
      <p:ext uri="{BB962C8B-B14F-4D97-AF65-F5344CB8AC3E}">
        <p14:creationId xmlns:p14="http://schemas.microsoft.com/office/powerpoint/2010/main" val="10511829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ytuł i zawartość">
    <p:spTree>
      <p:nvGrpSpPr>
        <p:cNvPr id="1" name=""/>
        <p:cNvGrpSpPr/>
        <p:nvPr/>
      </p:nvGrpSpPr>
      <p:grpSpPr>
        <a:xfrm>
          <a:off x="0" y="0"/>
          <a:ext cx="0" cy="0"/>
          <a:chOff x="0" y="0"/>
          <a:chExt cx="0" cy="0"/>
        </a:xfrm>
      </p:grpSpPr>
      <p:sp>
        <p:nvSpPr>
          <p:cNvPr id="2" name="Tytuł 1"/>
          <p:cNvSpPr>
            <a:spLocks noGrp="1"/>
          </p:cNvSpPr>
          <p:nvPr>
            <p:ph type="title"/>
          </p:nvPr>
        </p:nvSpPr>
        <p:spPr>
          <a:xfrm>
            <a:off x="629262" y="364512"/>
            <a:ext cx="7885477" cy="1325496"/>
          </a:xfrm>
          <a:prstGeom prst="rect">
            <a:avLst/>
          </a:prstGeom>
        </p:spPr>
        <p:txBody>
          <a:bodyPr/>
          <a:lstStyle/>
          <a:p>
            <a:r>
              <a:rPr lang="pl-PL"/>
              <a:t>Kliknij, aby edyt. styl wz. tyt.</a:t>
            </a:r>
          </a:p>
        </p:txBody>
      </p:sp>
      <p:sp>
        <p:nvSpPr>
          <p:cNvPr id="3" name="Symbol zastępczy zawartości 2"/>
          <p:cNvSpPr>
            <a:spLocks noGrp="1"/>
          </p:cNvSpPr>
          <p:nvPr>
            <p:ph idx="1"/>
          </p:nvPr>
        </p:nvSpPr>
        <p:spPr>
          <a:xfrm>
            <a:off x="629262" y="1825439"/>
            <a:ext cx="7885477" cy="4351084"/>
          </a:xfrm>
          <a:prstGeom prst="rect">
            <a:avLst/>
          </a:prstGeom>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Rectangle 1"/>
          <p:cNvSpPr>
            <a:spLocks noGrp="1"/>
          </p:cNvSpPr>
          <p:nvPr>
            <p:ph type="sldNum" sz="quarter" idx="10"/>
          </p:nvPr>
        </p:nvSpPr>
        <p:spPr>
          <a:ln/>
        </p:spPr>
        <p:txBody>
          <a:bodyPr/>
          <a:lstStyle>
            <a:lvl1pPr>
              <a:defRPr/>
            </a:lvl1pPr>
          </a:lstStyle>
          <a:p>
            <a:fld id="{86CB4B4D-7CA3-9044-876B-883B54F8677D}" type="slidenum">
              <a:rPr lang="pl-PL" smtClean="0"/>
              <a:t>‹#›</a:t>
            </a:fld>
            <a:endParaRPr lang="pl-PL"/>
          </a:p>
        </p:txBody>
      </p:sp>
    </p:spTree>
    <p:extLst>
      <p:ext uri="{BB962C8B-B14F-4D97-AF65-F5344CB8AC3E}">
        <p14:creationId xmlns:p14="http://schemas.microsoft.com/office/powerpoint/2010/main" val="7462451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Obraz z podpisem">
    <p:spTree>
      <p:nvGrpSpPr>
        <p:cNvPr id="1" name=""/>
        <p:cNvGrpSpPr/>
        <p:nvPr/>
      </p:nvGrpSpPr>
      <p:grpSpPr>
        <a:xfrm>
          <a:off x="0" y="0"/>
          <a:ext cx="0" cy="0"/>
          <a:chOff x="0" y="0"/>
          <a:chExt cx="0" cy="0"/>
        </a:xfrm>
      </p:grpSpPr>
      <p:sp>
        <p:nvSpPr>
          <p:cNvPr id="2" name="Tytuł 1"/>
          <p:cNvSpPr>
            <a:spLocks noGrp="1"/>
          </p:cNvSpPr>
          <p:nvPr>
            <p:ph type="title"/>
          </p:nvPr>
        </p:nvSpPr>
        <p:spPr>
          <a:xfrm>
            <a:off x="629262" y="456720"/>
            <a:ext cx="2949239" cy="1600680"/>
          </a:xfrm>
        </p:spPr>
        <p:txBody>
          <a:bodyPr anchor="b"/>
          <a:lstStyle>
            <a:lvl1pPr>
              <a:defRPr sz="2740"/>
            </a:lvl1pPr>
          </a:lstStyle>
          <a:p>
            <a:r>
              <a:rPr lang="pl-PL"/>
              <a:t>Kliknij, aby edyt. styl wz. tyt.</a:t>
            </a:r>
          </a:p>
        </p:txBody>
      </p:sp>
      <p:sp>
        <p:nvSpPr>
          <p:cNvPr id="3" name="Symbol zastępczy obrazu 2"/>
          <p:cNvSpPr>
            <a:spLocks noGrp="1"/>
          </p:cNvSpPr>
          <p:nvPr>
            <p:ph type="pic" idx="1"/>
          </p:nvPr>
        </p:nvSpPr>
        <p:spPr>
          <a:xfrm>
            <a:off x="3887016" y="986919"/>
            <a:ext cx="4629082" cy="4874078"/>
          </a:xfrm>
        </p:spPr>
        <p:txBody>
          <a:bodyPr/>
          <a:lstStyle>
            <a:lvl1pPr marL="0" indent="0">
              <a:buNone/>
              <a:defRPr sz="2740"/>
            </a:lvl1pPr>
            <a:lvl2pPr marL="391409" indent="0">
              <a:buNone/>
              <a:defRPr sz="2397"/>
            </a:lvl2pPr>
            <a:lvl3pPr marL="782818" indent="0">
              <a:buNone/>
              <a:defRPr sz="2055"/>
            </a:lvl3pPr>
            <a:lvl4pPr marL="1174227" indent="0">
              <a:buNone/>
              <a:defRPr sz="1712"/>
            </a:lvl4pPr>
            <a:lvl5pPr marL="1565636" indent="0">
              <a:buNone/>
              <a:defRPr sz="1712"/>
            </a:lvl5pPr>
            <a:lvl6pPr marL="1957045" indent="0">
              <a:buNone/>
              <a:defRPr sz="1712"/>
            </a:lvl6pPr>
            <a:lvl7pPr marL="2348454" indent="0">
              <a:buNone/>
              <a:defRPr sz="1712"/>
            </a:lvl7pPr>
            <a:lvl8pPr marL="2739862" indent="0">
              <a:buNone/>
              <a:defRPr sz="1712"/>
            </a:lvl8pPr>
            <a:lvl9pPr marL="3131271" indent="0">
              <a:buNone/>
              <a:defRPr sz="1712"/>
            </a:lvl9pPr>
          </a:lstStyle>
          <a:p>
            <a:pPr lvl="0"/>
            <a:r>
              <a:rPr lang="pl-PL" noProof="0">
                <a:sym typeface="Arial" panose="020B0604020202020204" pitchFamily="34" charset="0"/>
              </a:rPr>
              <a:t>Przeciągnij obraz na symbol zastępczy lub kliknij ikonę, aby go dodać</a:t>
            </a:r>
          </a:p>
        </p:txBody>
      </p:sp>
      <p:sp>
        <p:nvSpPr>
          <p:cNvPr id="4" name="Symbol zastępczy tekstu 3"/>
          <p:cNvSpPr>
            <a:spLocks noGrp="1"/>
          </p:cNvSpPr>
          <p:nvPr>
            <p:ph type="body" sz="half" idx="2"/>
          </p:nvPr>
        </p:nvSpPr>
        <p:spPr>
          <a:xfrm>
            <a:off x="629262" y="2057401"/>
            <a:ext cx="2949239" cy="3812241"/>
          </a:xfrm>
        </p:spPr>
        <p:txBody>
          <a:bodyPr/>
          <a:lstStyle>
            <a:lvl1pPr marL="0" indent="0">
              <a:buNone/>
              <a:defRPr sz="1370"/>
            </a:lvl1pPr>
            <a:lvl2pPr marL="391409" indent="0">
              <a:buNone/>
              <a:defRPr sz="1199"/>
            </a:lvl2pPr>
            <a:lvl3pPr marL="782818" indent="0">
              <a:buNone/>
              <a:defRPr sz="1027"/>
            </a:lvl3pPr>
            <a:lvl4pPr marL="1174227" indent="0">
              <a:buNone/>
              <a:defRPr sz="856"/>
            </a:lvl4pPr>
            <a:lvl5pPr marL="1565636" indent="0">
              <a:buNone/>
              <a:defRPr sz="856"/>
            </a:lvl5pPr>
            <a:lvl6pPr marL="1957045" indent="0">
              <a:buNone/>
              <a:defRPr sz="856"/>
            </a:lvl6pPr>
            <a:lvl7pPr marL="2348454" indent="0">
              <a:buNone/>
              <a:defRPr sz="856"/>
            </a:lvl7pPr>
            <a:lvl8pPr marL="2739862" indent="0">
              <a:buNone/>
              <a:defRPr sz="856"/>
            </a:lvl8pPr>
            <a:lvl9pPr marL="3131271" indent="0">
              <a:buNone/>
              <a:defRPr sz="856"/>
            </a:lvl9pPr>
          </a:lstStyle>
          <a:p>
            <a:pPr lvl="0"/>
            <a:r>
              <a:rPr lang="pl-PL"/>
              <a:t>Kliknij, aby edytować style wzorca tekstu</a:t>
            </a:r>
          </a:p>
        </p:txBody>
      </p:sp>
      <p:sp>
        <p:nvSpPr>
          <p:cNvPr id="5" name="Rectangle 3"/>
          <p:cNvSpPr>
            <a:spLocks noGrp="1"/>
          </p:cNvSpPr>
          <p:nvPr>
            <p:ph type="sldNum" sz="quarter" idx="10"/>
          </p:nvPr>
        </p:nvSpPr>
        <p:spPr>
          <a:ln/>
        </p:spPr>
        <p:txBody>
          <a:bodyPr/>
          <a:lstStyle>
            <a:lvl1pPr>
              <a:defRPr/>
            </a:lvl1pPr>
          </a:lstStyle>
          <a:p>
            <a:pPr>
              <a:defRPr/>
            </a:pPr>
            <a:fld id="{4ED005DA-207C-4945-B08E-BE0E8887F3A4}" type="slidenum">
              <a:rPr lang="en-US" altLang="pl-PL"/>
              <a:pPr>
                <a:defRPr/>
              </a:pPr>
              <a:t>‹#›</a:t>
            </a:fld>
            <a:endParaRPr lang="en-US" altLang="pl-PL"/>
          </a:p>
        </p:txBody>
      </p:sp>
    </p:spTree>
    <p:extLst>
      <p:ext uri="{BB962C8B-B14F-4D97-AF65-F5344CB8AC3E}">
        <p14:creationId xmlns:p14="http://schemas.microsoft.com/office/powerpoint/2010/main" val="203094025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ytuł i tekst pionowy">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r>
              <a:rPr lang="pl-PL"/>
              <a:t>Kliknij, aby edyt. styl wz. tyt.</a:t>
            </a:r>
          </a:p>
        </p:txBody>
      </p:sp>
      <p:sp>
        <p:nvSpPr>
          <p:cNvPr id="3" name="Symbol zastępczy tytułu pionowego 2"/>
          <p:cNvSpPr>
            <a:spLocks noGrp="1"/>
          </p:cNvSpPr>
          <p:nvPr>
            <p:ph type="body" orient="vert" idx="1"/>
          </p:nvPr>
        </p:nvSpPr>
        <p:spPr/>
        <p:txBody>
          <a:bodyPr vert="eaVert"/>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Rectangle 3"/>
          <p:cNvSpPr>
            <a:spLocks noGrp="1"/>
          </p:cNvSpPr>
          <p:nvPr>
            <p:ph type="sldNum" sz="quarter" idx="10"/>
          </p:nvPr>
        </p:nvSpPr>
        <p:spPr>
          <a:ln/>
        </p:spPr>
        <p:txBody>
          <a:bodyPr/>
          <a:lstStyle>
            <a:lvl1pPr>
              <a:defRPr/>
            </a:lvl1pPr>
          </a:lstStyle>
          <a:p>
            <a:pPr>
              <a:defRPr/>
            </a:pPr>
            <a:fld id="{8C93A7B4-84AD-F944-B595-9F114281397B}" type="slidenum">
              <a:rPr lang="en-US" altLang="pl-PL"/>
              <a:pPr>
                <a:defRPr/>
              </a:pPr>
              <a:t>‹#›</a:t>
            </a:fld>
            <a:endParaRPr lang="en-US" altLang="pl-PL"/>
          </a:p>
        </p:txBody>
      </p:sp>
    </p:spTree>
    <p:extLst>
      <p:ext uri="{BB962C8B-B14F-4D97-AF65-F5344CB8AC3E}">
        <p14:creationId xmlns:p14="http://schemas.microsoft.com/office/powerpoint/2010/main" val="190774675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Tytuł pionowy i tekst">
    <p:spTree>
      <p:nvGrpSpPr>
        <p:cNvPr id="1" name=""/>
        <p:cNvGrpSpPr/>
        <p:nvPr/>
      </p:nvGrpSpPr>
      <p:grpSpPr>
        <a:xfrm>
          <a:off x="0" y="0"/>
          <a:ext cx="0" cy="0"/>
          <a:chOff x="0" y="0"/>
          <a:chExt cx="0" cy="0"/>
        </a:xfrm>
      </p:grpSpPr>
      <p:sp>
        <p:nvSpPr>
          <p:cNvPr id="2" name="Tytuł pionowy 1"/>
          <p:cNvSpPr>
            <a:spLocks noGrp="1"/>
          </p:cNvSpPr>
          <p:nvPr>
            <p:ph type="title" orient="vert"/>
          </p:nvPr>
        </p:nvSpPr>
        <p:spPr>
          <a:xfrm>
            <a:off x="6520944" y="609440"/>
            <a:ext cx="1943508" cy="5492163"/>
          </a:xfrm>
        </p:spPr>
        <p:txBody>
          <a:bodyPr vert="eaVert"/>
          <a:lstStyle/>
          <a:p>
            <a:r>
              <a:rPr lang="pl-PL"/>
              <a:t>Kliknij, aby edyt. styl wz. tyt.</a:t>
            </a:r>
          </a:p>
        </p:txBody>
      </p:sp>
      <p:sp>
        <p:nvSpPr>
          <p:cNvPr id="3" name="Symbol zastępczy tytułu pionowego 2"/>
          <p:cNvSpPr>
            <a:spLocks noGrp="1"/>
          </p:cNvSpPr>
          <p:nvPr>
            <p:ph type="body" orient="vert" idx="1"/>
          </p:nvPr>
        </p:nvSpPr>
        <p:spPr>
          <a:xfrm>
            <a:off x="686344" y="609440"/>
            <a:ext cx="5704127" cy="5492163"/>
          </a:xfrm>
        </p:spPr>
        <p:txBody>
          <a:bodyPr vert="eaVert"/>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Rectangle 3"/>
          <p:cNvSpPr>
            <a:spLocks noGrp="1"/>
          </p:cNvSpPr>
          <p:nvPr>
            <p:ph type="sldNum" sz="quarter" idx="10"/>
          </p:nvPr>
        </p:nvSpPr>
        <p:spPr>
          <a:ln/>
        </p:spPr>
        <p:txBody>
          <a:bodyPr/>
          <a:lstStyle>
            <a:lvl1pPr>
              <a:defRPr/>
            </a:lvl1pPr>
          </a:lstStyle>
          <a:p>
            <a:pPr>
              <a:defRPr/>
            </a:pPr>
            <a:fld id="{6FF28E0E-D644-2441-8203-4D19662A6975}" type="slidenum">
              <a:rPr lang="en-US" altLang="pl-PL"/>
              <a:pPr>
                <a:defRPr/>
              </a:pPr>
              <a:t>‹#›</a:t>
            </a:fld>
            <a:endParaRPr lang="en-US" altLang="pl-PL"/>
          </a:p>
        </p:txBody>
      </p:sp>
    </p:spTree>
    <p:extLst>
      <p:ext uri="{BB962C8B-B14F-4D97-AF65-F5344CB8AC3E}">
        <p14:creationId xmlns:p14="http://schemas.microsoft.com/office/powerpoint/2010/main" val="156882796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Slajd tytułowy">
    <p:spTree>
      <p:nvGrpSpPr>
        <p:cNvPr id="1" name=""/>
        <p:cNvGrpSpPr/>
        <p:nvPr/>
      </p:nvGrpSpPr>
      <p:grpSpPr>
        <a:xfrm>
          <a:off x="0" y="0"/>
          <a:ext cx="0" cy="0"/>
          <a:chOff x="0" y="0"/>
          <a:chExt cx="0" cy="0"/>
        </a:xfrm>
      </p:grpSpPr>
      <p:sp>
        <p:nvSpPr>
          <p:cNvPr id="2" name="Tytuł 1"/>
          <p:cNvSpPr>
            <a:spLocks noGrp="1"/>
          </p:cNvSpPr>
          <p:nvPr>
            <p:ph type="ctrTitle"/>
          </p:nvPr>
        </p:nvSpPr>
        <p:spPr>
          <a:xfrm>
            <a:off x="1143001" y="1122350"/>
            <a:ext cx="6858000" cy="2387333"/>
          </a:xfrm>
          <a:prstGeom prst="rect">
            <a:avLst/>
          </a:prstGeom>
        </p:spPr>
        <p:txBody>
          <a:bodyPr anchor="b"/>
          <a:lstStyle>
            <a:lvl1pPr algn="ctr">
              <a:defRPr sz="5137"/>
            </a:lvl1pPr>
          </a:lstStyle>
          <a:p>
            <a:r>
              <a:rPr lang="en-US"/>
              <a:t>Click to edit Master title style</a:t>
            </a:r>
            <a:endParaRPr lang="pl-PL"/>
          </a:p>
        </p:txBody>
      </p:sp>
      <p:sp>
        <p:nvSpPr>
          <p:cNvPr id="3" name="Podtytuł 2"/>
          <p:cNvSpPr>
            <a:spLocks noGrp="1"/>
          </p:cNvSpPr>
          <p:nvPr>
            <p:ph type="subTitle" idx="1"/>
          </p:nvPr>
        </p:nvSpPr>
        <p:spPr>
          <a:xfrm>
            <a:off x="1143001" y="3601891"/>
            <a:ext cx="6858000" cy="1655429"/>
          </a:xfrm>
          <a:prstGeom prst="rect">
            <a:avLst/>
          </a:prstGeom>
        </p:spPr>
        <p:txBody>
          <a:bodyPr/>
          <a:lstStyle>
            <a:lvl1pPr marL="0" indent="0" algn="ctr">
              <a:buNone/>
              <a:defRPr sz="2055"/>
            </a:lvl1pPr>
            <a:lvl2pPr marL="391409" indent="0" algn="ctr">
              <a:buNone/>
              <a:defRPr sz="1712"/>
            </a:lvl2pPr>
            <a:lvl3pPr marL="782818" indent="0" algn="ctr">
              <a:buNone/>
              <a:defRPr sz="1541"/>
            </a:lvl3pPr>
            <a:lvl4pPr marL="1174227" indent="0" algn="ctr">
              <a:buNone/>
              <a:defRPr sz="1370"/>
            </a:lvl4pPr>
            <a:lvl5pPr marL="1565636" indent="0" algn="ctr">
              <a:buNone/>
              <a:defRPr sz="1370"/>
            </a:lvl5pPr>
            <a:lvl6pPr marL="1957045" indent="0" algn="ctr">
              <a:buNone/>
              <a:defRPr sz="1370"/>
            </a:lvl6pPr>
            <a:lvl7pPr marL="2348454" indent="0" algn="ctr">
              <a:buNone/>
              <a:defRPr sz="1370"/>
            </a:lvl7pPr>
            <a:lvl8pPr marL="2739862" indent="0" algn="ctr">
              <a:buNone/>
              <a:defRPr sz="1370"/>
            </a:lvl8pPr>
            <a:lvl9pPr marL="3131271" indent="0" algn="ctr">
              <a:buNone/>
              <a:defRPr sz="1370"/>
            </a:lvl9pPr>
          </a:lstStyle>
          <a:p>
            <a:r>
              <a:rPr lang="en-US"/>
              <a:t>Click to edit Master subtitle style</a:t>
            </a:r>
            <a:endParaRPr lang="pl-PL"/>
          </a:p>
        </p:txBody>
      </p:sp>
      <p:sp>
        <p:nvSpPr>
          <p:cNvPr id="4" name="Rectangle 1"/>
          <p:cNvSpPr>
            <a:spLocks noGrp="1"/>
          </p:cNvSpPr>
          <p:nvPr>
            <p:ph type="sldNum" sz="quarter" idx="10"/>
          </p:nvPr>
        </p:nvSpPr>
        <p:spPr>
          <a:ln/>
        </p:spPr>
        <p:txBody>
          <a:bodyPr/>
          <a:lstStyle>
            <a:lvl1pPr>
              <a:defRPr/>
            </a:lvl1pPr>
          </a:lstStyle>
          <a:p>
            <a:fld id="{86CB4B4D-7CA3-9044-876B-883B54F8677D}" type="slidenum">
              <a:rPr lang="pl-PL" smtClean="0"/>
              <a:t>‹#›</a:t>
            </a:fld>
            <a:endParaRPr lang="pl-PL"/>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ytuł i zawartość">
    <p:spTree>
      <p:nvGrpSpPr>
        <p:cNvPr id="1" name=""/>
        <p:cNvGrpSpPr/>
        <p:nvPr/>
      </p:nvGrpSpPr>
      <p:grpSpPr>
        <a:xfrm>
          <a:off x="0" y="0"/>
          <a:ext cx="0" cy="0"/>
          <a:chOff x="0" y="0"/>
          <a:chExt cx="0" cy="0"/>
        </a:xfrm>
      </p:grpSpPr>
      <p:sp>
        <p:nvSpPr>
          <p:cNvPr id="2" name="Tytuł 1"/>
          <p:cNvSpPr>
            <a:spLocks noGrp="1"/>
          </p:cNvSpPr>
          <p:nvPr>
            <p:ph type="title"/>
          </p:nvPr>
        </p:nvSpPr>
        <p:spPr>
          <a:xfrm>
            <a:off x="629262" y="364512"/>
            <a:ext cx="7885477" cy="1325496"/>
          </a:xfrm>
          <a:prstGeom prst="rect">
            <a:avLst/>
          </a:prstGeom>
        </p:spPr>
        <p:txBody>
          <a:bodyPr/>
          <a:lstStyle/>
          <a:p>
            <a:r>
              <a:rPr lang="en-US"/>
              <a:t>Click to edit Master title style</a:t>
            </a:r>
            <a:endParaRPr lang="pl-PL"/>
          </a:p>
        </p:txBody>
      </p:sp>
      <p:sp>
        <p:nvSpPr>
          <p:cNvPr id="3" name="Symbol zastępczy zawartości 2"/>
          <p:cNvSpPr>
            <a:spLocks noGrp="1"/>
          </p:cNvSpPr>
          <p:nvPr>
            <p:ph idx="1"/>
          </p:nvPr>
        </p:nvSpPr>
        <p:spPr>
          <a:xfrm>
            <a:off x="629262" y="1825439"/>
            <a:ext cx="7885477" cy="4351084"/>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4" name="Rectangle 1"/>
          <p:cNvSpPr>
            <a:spLocks noGrp="1"/>
          </p:cNvSpPr>
          <p:nvPr>
            <p:ph type="sldNum" sz="quarter" idx="10"/>
          </p:nvPr>
        </p:nvSpPr>
        <p:spPr>
          <a:ln/>
        </p:spPr>
        <p:txBody>
          <a:bodyPr/>
          <a:lstStyle>
            <a:lvl1pPr>
              <a:defRPr/>
            </a:lvl1pPr>
          </a:lstStyle>
          <a:p>
            <a:fld id="{86CB4B4D-7CA3-9044-876B-883B54F8677D}" type="slidenum">
              <a:rPr lang="pl-PL" smtClean="0"/>
              <a:t>‹#›</a:t>
            </a:fld>
            <a:endParaRPr lang="pl-PL"/>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Nagłówek sekcji">
    <p:spTree>
      <p:nvGrpSpPr>
        <p:cNvPr id="1" name=""/>
        <p:cNvGrpSpPr/>
        <p:nvPr/>
      </p:nvGrpSpPr>
      <p:grpSpPr>
        <a:xfrm>
          <a:off x="0" y="0"/>
          <a:ext cx="0" cy="0"/>
          <a:chOff x="0" y="0"/>
          <a:chExt cx="0" cy="0"/>
        </a:xfrm>
      </p:grpSpPr>
      <p:sp>
        <p:nvSpPr>
          <p:cNvPr id="2" name="Tytuł 1"/>
          <p:cNvSpPr>
            <a:spLocks noGrp="1"/>
          </p:cNvSpPr>
          <p:nvPr>
            <p:ph type="title"/>
          </p:nvPr>
        </p:nvSpPr>
        <p:spPr>
          <a:xfrm>
            <a:off x="623826" y="1710178"/>
            <a:ext cx="7886835" cy="2852697"/>
          </a:xfrm>
          <a:prstGeom prst="rect">
            <a:avLst/>
          </a:prstGeom>
        </p:spPr>
        <p:txBody>
          <a:bodyPr anchor="b"/>
          <a:lstStyle>
            <a:lvl1pPr>
              <a:defRPr sz="5137"/>
            </a:lvl1pPr>
          </a:lstStyle>
          <a:p>
            <a:r>
              <a:rPr lang="en-US"/>
              <a:t>Click to edit Master title style</a:t>
            </a:r>
            <a:endParaRPr lang="pl-PL"/>
          </a:p>
        </p:txBody>
      </p:sp>
      <p:sp>
        <p:nvSpPr>
          <p:cNvPr id="3" name="Symbol zastępczy tekstu 2"/>
          <p:cNvSpPr>
            <a:spLocks noGrp="1"/>
          </p:cNvSpPr>
          <p:nvPr>
            <p:ph type="body" idx="1"/>
          </p:nvPr>
        </p:nvSpPr>
        <p:spPr>
          <a:xfrm>
            <a:off x="623826" y="4588810"/>
            <a:ext cx="7886835" cy="1501268"/>
          </a:xfrm>
          <a:prstGeom prst="rect">
            <a:avLst/>
          </a:prstGeom>
        </p:spPr>
        <p:txBody>
          <a:bodyPr/>
          <a:lstStyle>
            <a:lvl1pPr marL="0" indent="0">
              <a:buNone/>
              <a:defRPr sz="2055"/>
            </a:lvl1pPr>
            <a:lvl2pPr marL="391409" indent="0">
              <a:buNone/>
              <a:defRPr sz="1712"/>
            </a:lvl2pPr>
            <a:lvl3pPr marL="782818" indent="0">
              <a:buNone/>
              <a:defRPr sz="1541"/>
            </a:lvl3pPr>
            <a:lvl4pPr marL="1174227" indent="0">
              <a:buNone/>
              <a:defRPr sz="1370"/>
            </a:lvl4pPr>
            <a:lvl5pPr marL="1565636" indent="0">
              <a:buNone/>
              <a:defRPr sz="1370"/>
            </a:lvl5pPr>
            <a:lvl6pPr marL="1957045" indent="0">
              <a:buNone/>
              <a:defRPr sz="1370"/>
            </a:lvl6pPr>
            <a:lvl7pPr marL="2348454" indent="0">
              <a:buNone/>
              <a:defRPr sz="1370"/>
            </a:lvl7pPr>
            <a:lvl8pPr marL="2739862" indent="0">
              <a:buNone/>
              <a:defRPr sz="1370"/>
            </a:lvl8pPr>
            <a:lvl9pPr marL="3131271" indent="0">
              <a:buNone/>
              <a:defRPr sz="1370"/>
            </a:lvl9pPr>
          </a:lstStyle>
          <a:p>
            <a:pPr lvl="0"/>
            <a:r>
              <a:rPr lang="en-US"/>
              <a:t>Click to edit Master text styles</a:t>
            </a:r>
          </a:p>
        </p:txBody>
      </p:sp>
      <p:sp>
        <p:nvSpPr>
          <p:cNvPr id="4" name="Rectangle 1"/>
          <p:cNvSpPr>
            <a:spLocks noGrp="1"/>
          </p:cNvSpPr>
          <p:nvPr>
            <p:ph type="sldNum" sz="quarter" idx="10"/>
          </p:nvPr>
        </p:nvSpPr>
        <p:spPr>
          <a:ln/>
        </p:spPr>
        <p:txBody>
          <a:bodyPr/>
          <a:lstStyle>
            <a:lvl1pPr>
              <a:defRPr/>
            </a:lvl1pPr>
          </a:lstStyle>
          <a:p>
            <a:fld id="{86CB4B4D-7CA3-9044-876B-883B54F8677D}" type="slidenum">
              <a:rPr lang="pl-PL" smtClean="0"/>
              <a:t>‹#›</a:t>
            </a:fld>
            <a:endParaRPr lang="pl-PL"/>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Dwa elementy zawartości">
    <p:spTree>
      <p:nvGrpSpPr>
        <p:cNvPr id="1" name=""/>
        <p:cNvGrpSpPr/>
        <p:nvPr/>
      </p:nvGrpSpPr>
      <p:grpSpPr>
        <a:xfrm>
          <a:off x="0" y="0"/>
          <a:ext cx="0" cy="0"/>
          <a:chOff x="0" y="0"/>
          <a:chExt cx="0" cy="0"/>
        </a:xfrm>
      </p:grpSpPr>
      <p:sp>
        <p:nvSpPr>
          <p:cNvPr id="2" name="Tytuł 1"/>
          <p:cNvSpPr>
            <a:spLocks noGrp="1"/>
          </p:cNvSpPr>
          <p:nvPr>
            <p:ph type="title"/>
          </p:nvPr>
        </p:nvSpPr>
        <p:spPr>
          <a:xfrm>
            <a:off x="629262" y="364512"/>
            <a:ext cx="7885477" cy="1325496"/>
          </a:xfrm>
          <a:prstGeom prst="rect">
            <a:avLst/>
          </a:prstGeom>
        </p:spPr>
        <p:txBody>
          <a:bodyPr/>
          <a:lstStyle/>
          <a:p>
            <a:r>
              <a:rPr lang="en-US"/>
              <a:t>Click to edit Master title style</a:t>
            </a:r>
            <a:endParaRPr lang="pl-PL"/>
          </a:p>
        </p:txBody>
      </p:sp>
      <p:sp>
        <p:nvSpPr>
          <p:cNvPr id="3" name="Symbol zastępczy zawartości 2"/>
          <p:cNvSpPr>
            <a:spLocks noGrp="1"/>
          </p:cNvSpPr>
          <p:nvPr>
            <p:ph sz="half" idx="1"/>
          </p:nvPr>
        </p:nvSpPr>
        <p:spPr>
          <a:xfrm>
            <a:off x="629263" y="1825439"/>
            <a:ext cx="3877501" cy="4351084"/>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4" name="Symbol zastępczy zawartości 3"/>
          <p:cNvSpPr>
            <a:spLocks noGrp="1"/>
          </p:cNvSpPr>
          <p:nvPr>
            <p:ph sz="half" idx="2"/>
          </p:nvPr>
        </p:nvSpPr>
        <p:spPr>
          <a:xfrm>
            <a:off x="4637237" y="1825439"/>
            <a:ext cx="3877502" cy="4351084"/>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5" name="Rectangle 1"/>
          <p:cNvSpPr>
            <a:spLocks noGrp="1"/>
          </p:cNvSpPr>
          <p:nvPr>
            <p:ph type="sldNum" sz="quarter" idx="10"/>
          </p:nvPr>
        </p:nvSpPr>
        <p:spPr>
          <a:ln/>
        </p:spPr>
        <p:txBody>
          <a:bodyPr/>
          <a:lstStyle>
            <a:lvl1pPr>
              <a:defRPr/>
            </a:lvl1pPr>
          </a:lstStyle>
          <a:p>
            <a:fld id="{86CB4B4D-7CA3-9044-876B-883B54F8677D}" type="slidenum">
              <a:rPr lang="pl-PL" smtClean="0"/>
              <a:t>‹#›</a:t>
            </a:fld>
            <a:endParaRPr lang="pl-PL"/>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Porównanie">
    <p:spTree>
      <p:nvGrpSpPr>
        <p:cNvPr id="1" name=""/>
        <p:cNvGrpSpPr/>
        <p:nvPr/>
      </p:nvGrpSpPr>
      <p:grpSpPr>
        <a:xfrm>
          <a:off x="0" y="0"/>
          <a:ext cx="0" cy="0"/>
          <a:chOff x="0" y="0"/>
          <a:chExt cx="0" cy="0"/>
        </a:xfrm>
      </p:grpSpPr>
      <p:sp>
        <p:nvSpPr>
          <p:cNvPr id="2" name="Tytuł 1"/>
          <p:cNvSpPr>
            <a:spLocks noGrp="1"/>
          </p:cNvSpPr>
          <p:nvPr>
            <p:ph type="title"/>
          </p:nvPr>
        </p:nvSpPr>
        <p:spPr>
          <a:xfrm>
            <a:off x="629262" y="364512"/>
            <a:ext cx="7886835" cy="1325496"/>
          </a:xfrm>
          <a:prstGeom prst="rect">
            <a:avLst/>
          </a:prstGeom>
        </p:spPr>
        <p:txBody>
          <a:bodyPr/>
          <a:lstStyle/>
          <a:p>
            <a:r>
              <a:rPr lang="en-US"/>
              <a:t>Click to edit Master title style</a:t>
            </a:r>
            <a:endParaRPr lang="pl-PL"/>
          </a:p>
        </p:txBody>
      </p:sp>
      <p:sp>
        <p:nvSpPr>
          <p:cNvPr id="3" name="Symbol zastępczy tekstu 2"/>
          <p:cNvSpPr>
            <a:spLocks noGrp="1"/>
          </p:cNvSpPr>
          <p:nvPr>
            <p:ph type="body" idx="1"/>
          </p:nvPr>
        </p:nvSpPr>
        <p:spPr>
          <a:xfrm>
            <a:off x="629262" y="1681363"/>
            <a:ext cx="3869347" cy="824113"/>
          </a:xfrm>
          <a:prstGeom prst="rect">
            <a:avLst/>
          </a:prstGeom>
        </p:spPr>
        <p:txBody>
          <a:bodyPr anchor="b"/>
          <a:lstStyle>
            <a:lvl1pPr marL="0" indent="0">
              <a:buNone/>
              <a:defRPr sz="2055" b="1"/>
            </a:lvl1pPr>
            <a:lvl2pPr marL="391409" indent="0">
              <a:buNone/>
              <a:defRPr sz="1712" b="1"/>
            </a:lvl2pPr>
            <a:lvl3pPr marL="782818" indent="0">
              <a:buNone/>
              <a:defRPr sz="1541" b="1"/>
            </a:lvl3pPr>
            <a:lvl4pPr marL="1174227" indent="0">
              <a:buNone/>
              <a:defRPr sz="1370" b="1"/>
            </a:lvl4pPr>
            <a:lvl5pPr marL="1565636" indent="0">
              <a:buNone/>
              <a:defRPr sz="1370" b="1"/>
            </a:lvl5pPr>
            <a:lvl6pPr marL="1957045" indent="0">
              <a:buNone/>
              <a:defRPr sz="1370" b="1"/>
            </a:lvl6pPr>
            <a:lvl7pPr marL="2348454" indent="0">
              <a:buNone/>
              <a:defRPr sz="1370" b="1"/>
            </a:lvl7pPr>
            <a:lvl8pPr marL="2739862" indent="0">
              <a:buNone/>
              <a:defRPr sz="1370" b="1"/>
            </a:lvl8pPr>
            <a:lvl9pPr marL="3131271" indent="0">
              <a:buNone/>
              <a:defRPr sz="1370" b="1"/>
            </a:lvl9pPr>
          </a:lstStyle>
          <a:p>
            <a:pPr lvl="0"/>
            <a:r>
              <a:rPr lang="en-US"/>
              <a:t>Click to edit Master text styles</a:t>
            </a:r>
          </a:p>
        </p:txBody>
      </p:sp>
      <p:sp>
        <p:nvSpPr>
          <p:cNvPr id="4" name="Symbol zastępczy zawartości 3"/>
          <p:cNvSpPr>
            <a:spLocks noGrp="1"/>
          </p:cNvSpPr>
          <p:nvPr>
            <p:ph sz="half" idx="2"/>
          </p:nvPr>
        </p:nvSpPr>
        <p:spPr>
          <a:xfrm>
            <a:off x="629262" y="2505476"/>
            <a:ext cx="3869347" cy="3684013"/>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5" name="Symbol zastępczy tekstu 4"/>
          <p:cNvSpPr>
            <a:spLocks noGrp="1"/>
          </p:cNvSpPr>
          <p:nvPr>
            <p:ph type="body" sz="quarter" idx="3"/>
          </p:nvPr>
        </p:nvSpPr>
        <p:spPr>
          <a:xfrm>
            <a:off x="4629082" y="1681363"/>
            <a:ext cx="3887015" cy="824113"/>
          </a:xfrm>
          <a:prstGeom prst="rect">
            <a:avLst/>
          </a:prstGeom>
        </p:spPr>
        <p:txBody>
          <a:bodyPr anchor="b"/>
          <a:lstStyle>
            <a:lvl1pPr marL="0" indent="0">
              <a:buNone/>
              <a:defRPr sz="2055" b="1"/>
            </a:lvl1pPr>
            <a:lvl2pPr marL="391409" indent="0">
              <a:buNone/>
              <a:defRPr sz="1712" b="1"/>
            </a:lvl2pPr>
            <a:lvl3pPr marL="782818" indent="0">
              <a:buNone/>
              <a:defRPr sz="1541" b="1"/>
            </a:lvl3pPr>
            <a:lvl4pPr marL="1174227" indent="0">
              <a:buNone/>
              <a:defRPr sz="1370" b="1"/>
            </a:lvl4pPr>
            <a:lvl5pPr marL="1565636" indent="0">
              <a:buNone/>
              <a:defRPr sz="1370" b="1"/>
            </a:lvl5pPr>
            <a:lvl6pPr marL="1957045" indent="0">
              <a:buNone/>
              <a:defRPr sz="1370" b="1"/>
            </a:lvl6pPr>
            <a:lvl7pPr marL="2348454" indent="0">
              <a:buNone/>
              <a:defRPr sz="1370" b="1"/>
            </a:lvl7pPr>
            <a:lvl8pPr marL="2739862" indent="0">
              <a:buNone/>
              <a:defRPr sz="1370" b="1"/>
            </a:lvl8pPr>
            <a:lvl9pPr marL="3131271" indent="0">
              <a:buNone/>
              <a:defRPr sz="1370" b="1"/>
            </a:lvl9pPr>
          </a:lstStyle>
          <a:p>
            <a:pPr lvl="0"/>
            <a:r>
              <a:rPr lang="en-US"/>
              <a:t>Click to edit Master text styles</a:t>
            </a:r>
          </a:p>
        </p:txBody>
      </p:sp>
      <p:sp>
        <p:nvSpPr>
          <p:cNvPr id="6" name="Symbol zastępczy zawartości 5"/>
          <p:cNvSpPr>
            <a:spLocks noGrp="1"/>
          </p:cNvSpPr>
          <p:nvPr>
            <p:ph sz="quarter" idx="4"/>
          </p:nvPr>
        </p:nvSpPr>
        <p:spPr>
          <a:xfrm>
            <a:off x="4629082" y="2505476"/>
            <a:ext cx="3887015" cy="3684013"/>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7" name="Rectangle 1"/>
          <p:cNvSpPr>
            <a:spLocks noGrp="1"/>
          </p:cNvSpPr>
          <p:nvPr>
            <p:ph type="sldNum" sz="quarter" idx="10"/>
          </p:nvPr>
        </p:nvSpPr>
        <p:spPr>
          <a:ln/>
        </p:spPr>
        <p:txBody>
          <a:bodyPr/>
          <a:lstStyle>
            <a:lvl1pPr>
              <a:defRPr/>
            </a:lvl1pPr>
          </a:lstStyle>
          <a:p>
            <a:fld id="{86CB4B4D-7CA3-9044-876B-883B54F8677D}" type="slidenum">
              <a:rPr lang="pl-PL" smtClean="0"/>
              <a:t>‹#›</a:t>
            </a:fld>
            <a:endParaRPr lang="pl-PL"/>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ylko tytuł">
    <p:spTree>
      <p:nvGrpSpPr>
        <p:cNvPr id="1" name=""/>
        <p:cNvGrpSpPr/>
        <p:nvPr/>
      </p:nvGrpSpPr>
      <p:grpSpPr>
        <a:xfrm>
          <a:off x="0" y="0"/>
          <a:ext cx="0" cy="0"/>
          <a:chOff x="0" y="0"/>
          <a:chExt cx="0" cy="0"/>
        </a:xfrm>
      </p:grpSpPr>
      <p:sp>
        <p:nvSpPr>
          <p:cNvPr id="2" name="Tytuł 1"/>
          <p:cNvSpPr>
            <a:spLocks noGrp="1"/>
          </p:cNvSpPr>
          <p:nvPr>
            <p:ph type="title"/>
          </p:nvPr>
        </p:nvSpPr>
        <p:spPr>
          <a:xfrm>
            <a:off x="629262" y="364512"/>
            <a:ext cx="7885477" cy="1325496"/>
          </a:xfrm>
          <a:prstGeom prst="rect">
            <a:avLst/>
          </a:prstGeom>
        </p:spPr>
        <p:txBody>
          <a:bodyPr/>
          <a:lstStyle/>
          <a:p>
            <a:r>
              <a:rPr lang="en-US"/>
              <a:t>Click to edit Master title style</a:t>
            </a:r>
            <a:endParaRPr lang="pl-PL"/>
          </a:p>
        </p:txBody>
      </p:sp>
      <p:sp>
        <p:nvSpPr>
          <p:cNvPr id="3" name="Rectangle 1"/>
          <p:cNvSpPr>
            <a:spLocks noGrp="1"/>
          </p:cNvSpPr>
          <p:nvPr>
            <p:ph type="sldNum" sz="quarter" idx="10"/>
          </p:nvPr>
        </p:nvSpPr>
        <p:spPr>
          <a:ln/>
        </p:spPr>
        <p:txBody>
          <a:bodyPr/>
          <a:lstStyle>
            <a:lvl1pPr>
              <a:defRPr/>
            </a:lvl1pPr>
          </a:lstStyle>
          <a:p>
            <a:fld id="{86CB4B4D-7CA3-9044-876B-883B54F8677D}" type="slidenum">
              <a:rPr lang="pl-PL" smtClean="0"/>
              <a:t>‹#›</a:t>
            </a:fld>
            <a:endParaRPr lang="pl-PL"/>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Pusty">
    <p:spTree>
      <p:nvGrpSpPr>
        <p:cNvPr id="1" name=""/>
        <p:cNvGrpSpPr/>
        <p:nvPr/>
      </p:nvGrpSpPr>
      <p:grpSpPr>
        <a:xfrm>
          <a:off x="0" y="0"/>
          <a:ext cx="0" cy="0"/>
          <a:chOff x="0" y="0"/>
          <a:chExt cx="0" cy="0"/>
        </a:xfrm>
      </p:grpSpPr>
      <p:sp>
        <p:nvSpPr>
          <p:cNvPr id="2" name="Rectangle 1"/>
          <p:cNvSpPr>
            <a:spLocks noGrp="1"/>
          </p:cNvSpPr>
          <p:nvPr>
            <p:ph type="sldNum" sz="quarter" idx="10"/>
          </p:nvPr>
        </p:nvSpPr>
        <p:spPr>
          <a:ln/>
        </p:spPr>
        <p:txBody>
          <a:bodyPr/>
          <a:lstStyle>
            <a:lvl1pPr>
              <a:defRPr/>
            </a:lvl1pPr>
          </a:lstStyle>
          <a:p>
            <a:fld id="{86CB4B4D-7CA3-9044-876B-883B54F8677D}" type="slidenum">
              <a:rPr lang="pl-PL" smtClean="0"/>
              <a:t>‹#›</a:t>
            </a:fld>
            <a:endParaRPr lang="pl-PL"/>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Nagłówek sekcji">
    <p:spTree>
      <p:nvGrpSpPr>
        <p:cNvPr id="1" name=""/>
        <p:cNvGrpSpPr/>
        <p:nvPr/>
      </p:nvGrpSpPr>
      <p:grpSpPr>
        <a:xfrm>
          <a:off x="0" y="0"/>
          <a:ext cx="0" cy="0"/>
          <a:chOff x="0" y="0"/>
          <a:chExt cx="0" cy="0"/>
        </a:xfrm>
      </p:grpSpPr>
      <p:sp>
        <p:nvSpPr>
          <p:cNvPr id="2" name="Tytuł 1"/>
          <p:cNvSpPr>
            <a:spLocks noGrp="1"/>
          </p:cNvSpPr>
          <p:nvPr>
            <p:ph type="title"/>
          </p:nvPr>
        </p:nvSpPr>
        <p:spPr>
          <a:xfrm>
            <a:off x="623826" y="1710178"/>
            <a:ext cx="7886835" cy="2852697"/>
          </a:xfrm>
          <a:prstGeom prst="rect">
            <a:avLst/>
          </a:prstGeom>
        </p:spPr>
        <p:txBody>
          <a:bodyPr anchor="b"/>
          <a:lstStyle>
            <a:lvl1pPr>
              <a:defRPr sz="5137"/>
            </a:lvl1pPr>
          </a:lstStyle>
          <a:p>
            <a:r>
              <a:rPr lang="pl-PL"/>
              <a:t>Kliknij, aby edyt. styl wz. tyt.</a:t>
            </a:r>
          </a:p>
        </p:txBody>
      </p:sp>
      <p:sp>
        <p:nvSpPr>
          <p:cNvPr id="3" name="Symbol zastępczy tekstu 2"/>
          <p:cNvSpPr>
            <a:spLocks noGrp="1"/>
          </p:cNvSpPr>
          <p:nvPr>
            <p:ph type="body" idx="1"/>
          </p:nvPr>
        </p:nvSpPr>
        <p:spPr>
          <a:xfrm>
            <a:off x="623826" y="4588810"/>
            <a:ext cx="7886835" cy="1501268"/>
          </a:xfrm>
          <a:prstGeom prst="rect">
            <a:avLst/>
          </a:prstGeom>
        </p:spPr>
        <p:txBody>
          <a:bodyPr/>
          <a:lstStyle>
            <a:lvl1pPr marL="0" indent="0">
              <a:buNone/>
              <a:defRPr sz="2055"/>
            </a:lvl1pPr>
            <a:lvl2pPr marL="391409" indent="0">
              <a:buNone/>
              <a:defRPr sz="1712"/>
            </a:lvl2pPr>
            <a:lvl3pPr marL="782818" indent="0">
              <a:buNone/>
              <a:defRPr sz="1541"/>
            </a:lvl3pPr>
            <a:lvl4pPr marL="1174227" indent="0">
              <a:buNone/>
              <a:defRPr sz="1370"/>
            </a:lvl4pPr>
            <a:lvl5pPr marL="1565636" indent="0">
              <a:buNone/>
              <a:defRPr sz="1370"/>
            </a:lvl5pPr>
            <a:lvl6pPr marL="1957045" indent="0">
              <a:buNone/>
              <a:defRPr sz="1370"/>
            </a:lvl6pPr>
            <a:lvl7pPr marL="2348454" indent="0">
              <a:buNone/>
              <a:defRPr sz="1370"/>
            </a:lvl7pPr>
            <a:lvl8pPr marL="2739862" indent="0">
              <a:buNone/>
              <a:defRPr sz="1370"/>
            </a:lvl8pPr>
            <a:lvl9pPr marL="3131271" indent="0">
              <a:buNone/>
              <a:defRPr sz="1370"/>
            </a:lvl9pPr>
          </a:lstStyle>
          <a:p>
            <a:pPr lvl="0"/>
            <a:r>
              <a:rPr lang="pl-PL"/>
              <a:t>Kliknij, aby edytować style wzorca tekstu</a:t>
            </a:r>
          </a:p>
        </p:txBody>
      </p:sp>
      <p:sp>
        <p:nvSpPr>
          <p:cNvPr id="4" name="Rectangle 1"/>
          <p:cNvSpPr>
            <a:spLocks noGrp="1"/>
          </p:cNvSpPr>
          <p:nvPr>
            <p:ph type="sldNum" sz="quarter" idx="10"/>
          </p:nvPr>
        </p:nvSpPr>
        <p:spPr>
          <a:ln/>
        </p:spPr>
        <p:txBody>
          <a:bodyPr/>
          <a:lstStyle>
            <a:lvl1pPr>
              <a:defRPr/>
            </a:lvl1pPr>
          </a:lstStyle>
          <a:p>
            <a:fld id="{86CB4B4D-7CA3-9044-876B-883B54F8677D}" type="slidenum">
              <a:rPr lang="pl-PL" smtClean="0"/>
              <a:t>‹#›</a:t>
            </a:fld>
            <a:endParaRPr lang="pl-PL"/>
          </a:p>
        </p:txBody>
      </p:sp>
    </p:spTree>
    <p:extLst>
      <p:ext uri="{BB962C8B-B14F-4D97-AF65-F5344CB8AC3E}">
        <p14:creationId xmlns:p14="http://schemas.microsoft.com/office/powerpoint/2010/main" val="8375695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Zawartość z podpisem">
    <p:spTree>
      <p:nvGrpSpPr>
        <p:cNvPr id="1" name=""/>
        <p:cNvGrpSpPr/>
        <p:nvPr/>
      </p:nvGrpSpPr>
      <p:grpSpPr>
        <a:xfrm>
          <a:off x="0" y="0"/>
          <a:ext cx="0" cy="0"/>
          <a:chOff x="0" y="0"/>
          <a:chExt cx="0" cy="0"/>
        </a:xfrm>
      </p:grpSpPr>
      <p:sp>
        <p:nvSpPr>
          <p:cNvPr id="2" name="Tytuł 1"/>
          <p:cNvSpPr>
            <a:spLocks noGrp="1"/>
          </p:cNvSpPr>
          <p:nvPr>
            <p:ph type="title"/>
          </p:nvPr>
        </p:nvSpPr>
        <p:spPr>
          <a:xfrm>
            <a:off x="629262" y="456720"/>
            <a:ext cx="2949239" cy="1600680"/>
          </a:xfrm>
          <a:prstGeom prst="rect">
            <a:avLst/>
          </a:prstGeom>
        </p:spPr>
        <p:txBody>
          <a:bodyPr anchor="b"/>
          <a:lstStyle>
            <a:lvl1pPr>
              <a:defRPr sz="2740"/>
            </a:lvl1pPr>
          </a:lstStyle>
          <a:p>
            <a:r>
              <a:rPr lang="en-US"/>
              <a:t>Click to edit Master title style</a:t>
            </a:r>
            <a:endParaRPr lang="pl-PL"/>
          </a:p>
        </p:txBody>
      </p:sp>
      <p:sp>
        <p:nvSpPr>
          <p:cNvPr id="3" name="Symbol zastępczy zawartości 2"/>
          <p:cNvSpPr>
            <a:spLocks noGrp="1"/>
          </p:cNvSpPr>
          <p:nvPr>
            <p:ph idx="1"/>
          </p:nvPr>
        </p:nvSpPr>
        <p:spPr>
          <a:xfrm>
            <a:off x="3887016" y="986919"/>
            <a:ext cx="4629082" cy="4874078"/>
          </a:xfrm>
          <a:prstGeom prst="rect">
            <a:avLst/>
          </a:prstGeom>
        </p:spPr>
        <p:txBody>
          <a:bodyPr/>
          <a:lstStyle>
            <a:lvl1pPr>
              <a:defRPr sz="2740"/>
            </a:lvl1pPr>
            <a:lvl2pPr>
              <a:defRPr sz="2397"/>
            </a:lvl2pPr>
            <a:lvl3pPr>
              <a:defRPr sz="2055"/>
            </a:lvl3pPr>
            <a:lvl4pPr>
              <a:defRPr sz="1712"/>
            </a:lvl4pPr>
            <a:lvl5pPr>
              <a:defRPr sz="1712"/>
            </a:lvl5pPr>
            <a:lvl6pPr>
              <a:defRPr sz="1712"/>
            </a:lvl6pPr>
            <a:lvl7pPr>
              <a:defRPr sz="1712"/>
            </a:lvl7pPr>
            <a:lvl8pPr>
              <a:defRPr sz="1712"/>
            </a:lvl8pPr>
            <a:lvl9pPr>
              <a:defRPr sz="1712"/>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4" name="Symbol zastępczy tekstu 3"/>
          <p:cNvSpPr>
            <a:spLocks noGrp="1"/>
          </p:cNvSpPr>
          <p:nvPr>
            <p:ph type="body" sz="half" idx="2"/>
          </p:nvPr>
        </p:nvSpPr>
        <p:spPr>
          <a:xfrm>
            <a:off x="629262" y="2057401"/>
            <a:ext cx="2949239" cy="3812241"/>
          </a:xfrm>
          <a:prstGeom prst="rect">
            <a:avLst/>
          </a:prstGeom>
        </p:spPr>
        <p:txBody>
          <a:bodyPr/>
          <a:lstStyle>
            <a:lvl1pPr marL="0" indent="0">
              <a:buNone/>
              <a:defRPr sz="1370"/>
            </a:lvl1pPr>
            <a:lvl2pPr marL="391409" indent="0">
              <a:buNone/>
              <a:defRPr sz="1199"/>
            </a:lvl2pPr>
            <a:lvl3pPr marL="782818" indent="0">
              <a:buNone/>
              <a:defRPr sz="1027"/>
            </a:lvl3pPr>
            <a:lvl4pPr marL="1174227" indent="0">
              <a:buNone/>
              <a:defRPr sz="856"/>
            </a:lvl4pPr>
            <a:lvl5pPr marL="1565636" indent="0">
              <a:buNone/>
              <a:defRPr sz="856"/>
            </a:lvl5pPr>
            <a:lvl6pPr marL="1957045" indent="0">
              <a:buNone/>
              <a:defRPr sz="856"/>
            </a:lvl6pPr>
            <a:lvl7pPr marL="2348454" indent="0">
              <a:buNone/>
              <a:defRPr sz="856"/>
            </a:lvl7pPr>
            <a:lvl8pPr marL="2739862" indent="0">
              <a:buNone/>
              <a:defRPr sz="856"/>
            </a:lvl8pPr>
            <a:lvl9pPr marL="3131271" indent="0">
              <a:buNone/>
              <a:defRPr sz="856"/>
            </a:lvl9pPr>
          </a:lstStyle>
          <a:p>
            <a:pPr lvl="0"/>
            <a:r>
              <a:rPr lang="en-US"/>
              <a:t>Click to edit Master text styles</a:t>
            </a:r>
          </a:p>
        </p:txBody>
      </p:sp>
      <p:sp>
        <p:nvSpPr>
          <p:cNvPr id="5" name="Rectangle 1"/>
          <p:cNvSpPr>
            <a:spLocks noGrp="1"/>
          </p:cNvSpPr>
          <p:nvPr>
            <p:ph type="sldNum" sz="quarter" idx="10"/>
          </p:nvPr>
        </p:nvSpPr>
        <p:spPr>
          <a:ln/>
        </p:spPr>
        <p:txBody>
          <a:bodyPr/>
          <a:lstStyle>
            <a:lvl1pPr>
              <a:defRPr/>
            </a:lvl1pPr>
          </a:lstStyle>
          <a:p>
            <a:fld id="{86CB4B4D-7CA3-9044-876B-883B54F8677D}" type="slidenum">
              <a:rPr lang="pl-PL" smtClean="0"/>
              <a:t>‹#›</a:t>
            </a:fld>
            <a:endParaRPr lang="pl-PL"/>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Obraz z podpisem">
    <p:spTree>
      <p:nvGrpSpPr>
        <p:cNvPr id="1" name=""/>
        <p:cNvGrpSpPr/>
        <p:nvPr/>
      </p:nvGrpSpPr>
      <p:grpSpPr>
        <a:xfrm>
          <a:off x="0" y="0"/>
          <a:ext cx="0" cy="0"/>
          <a:chOff x="0" y="0"/>
          <a:chExt cx="0" cy="0"/>
        </a:xfrm>
      </p:grpSpPr>
      <p:sp>
        <p:nvSpPr>
          <p:cNvPr id="2" name="Tytuł 1"/>
          <p:cNvSpPr>
            <a:spLocks noGrp="1"/>
          </p:cNvSpPr>
          <p:nvPr>
            <p:ph type="title"/>
          </p:nvPr>
        </p:nvSpPr>
        <p:spPr>
          <a:xfrm>
            <a:off x="629262" y="456720"/>
            <a:ext cx="2949239" cy="1600680"/>
          </a:xfrm>
          <a:prstGeom prst="rect">
            <a:avLst/>
          </a:prstGeom>
        </p:spPr>
        <p:txBody>
          <a:bodyPr anchor="b"/>
          <a:lstStyle>
            <a:lvl1pPr>
              <a:defRPr sz="2740"/>
            </a:lvl1pPr>
          </a:lstStyle>
          <a:p>
            <a:r>
              <a:rPr lang="en-US"/>
              <a:t>Click to edit Master title style</a:t>
            </a:r>
            <a:endParaRPr lang="pl-PL"/>
          </a:p>
        </p:txBody>
      </p:sp>
      <p:sp>
        <p:nvSpPr>
          <p:cNvPr id="3" name="Symbol zastępczy obrazu 2"/>
          <p:cNvSpPr>
            <a:spLocks noGrp="1"/>
          </p:cNvSpPr>
          <p:nvPr>
            <p:ph type="pic" idx="1"/>
          </p:nvPr>
        </p:nvSpPr>
        <p:spPr>
          <a:xfrm>
            <a:off x="3887016" y="986919"/>
            <a:ext cx="4629082" cy="4874078"/>
          </a:xfrm>
          <a:prstGeom prst="rect">
            <a:avLst/>
          </a:prstGeom>
        </p:spPr>
        <p:txBody>
          <a:bodyPr/>
          <a:lstStyle>
            <a:lvl1pPr marL="0" indent="0">
              <a:buNone/>
              <a:defRPr sz="2740"/>
            </a:lvl1pPr>
            <a:lvl2pPr marL="391409" indent="0">
              <a:buNone/>
              <a:defRPr sz="2397"/>
            </a:lvl2pPr>
            <a:lvl3pPr marL="782818" indent="0">
              <a:buNone/>
              <a:defRPr sz="2055"/>
            </a:lvl3pPr>
            <a:lvl4pPr marL="1174227" indent="0">
              <a:buNone/>
              <a:defRPr sz="1712"/>
            </a:lvl4pPr>
            <a:lvl5pPr marL="1565636" indent="0">
              <a:buNone/>
              <a:defRPr sz="1712"/>
            </a:lvl5pPr>
            <a:lvl6pPr marL="1957045" indent="0">
              <a:buNone/>
              <a:defRPr sz="1712"/>
            </a:lvl6pPr>
            <a:lvl7pPr marL="2348454" indent="0">
              <a:buNone/>
              <a:defRPr sz="1712"/>
            </a:lvl7pPr>
            <a:lvl8pPr marL="2739862" indent="0">
              <a:buNone/>
              <a:defRPr sz="1712"/>
            </a:lvl8pPr>
            <a:lvl9pPr marL="3131271" indent="0">
              <a:buNone/>
              <a:defRPr sz="1712"/>
            </a:lvl9pPr>
          </a:lstStyle>
          <a:p>
            <a:pPr lvl="0"/>
            <a:r>
              <a:rPr lang="en-US" noProof="0">
                <a:sym typeface="Arial" panose="020B0604020202020204" pitchFamily="34" charset="0"/>
              </a:rPr>
              <a:t>Drag picture to placeholder or click icon to add</a:t>
            </a:r>
            <a:endParaRPr lang="pl-PL" noProof="0">
              <a:sym typeface="Arial" panose="020B0604020202020204" pitchFamily="34" charset="0"/>
            </a:endParaRPr>
          </a:p>
        </p:txBody>
      </p:sp>
      <p:sp>
        <p:nvSpPr>
          <p:cNvPr id="4" name="Symbol zastępczy tekstu 3"/>
          <p:cNvSpPr>
            <a:spLocks noGrp="1"/>
          </p:cNvSpPr>
          <p:nvPr>
            <p:ph type="body" sz="half" idx="2"/>
          </p:nvPr>
        </p:nvSpPr>
        <p:spPr>
          <a:xfrm>
            <a:off x="629262" y="2057401"/>
            <a:ext cx="2949239" cy="3812241"/>
          </a:xfrm>
          <a:prstGeom prst="rect">
            <a:avLst/>
          </a:prstGeom>
        </p:spPr>
        <p:txBody>
          <a:bodyPr/>
          <a:lstStyle>
            <a:lvl1pPr marL="0" indent="0">
              <a:buNone/>
              <a:defRPr sz="1370"/>
            </a:lvl1pPr>
            <a:lvl2pPr marL="391409" indent="0">
              <a:buNone/>
              <a:defRPr sz="1199"/>
            </a:lvl2pPr>
            <a:lvl3pPr marL="782818" indent="0">
              <a:buNone/>
              <a:defRPr sz="1027"/>
            </a:lvl3pPr>
            <a:lvl4pPr marL="1174227" indent="0">
              <a:buNone/>
              <a:defRPr sz="856"/>
            </a:lvl4pPr>
            <a:lvl5pPr marL="1565636" indent="0">
              <a:buNone/>
              <a:defRPr sz="856"/>
            </a:lvl5pPr>
            <a:lvl6pPr marL="1957045" indent="0">
              <a:buNone/>
              <a:defRPr sz="856"/>
            </a:lvl6pPr>
            <a:lvl7pPr marL="2348454" indent="0">
              <a:buNone/>
              <a:defRPr sz="856"/>
            </a:lvl7pPr>
            <a:lvl8pPr marL="2739862" indent="0">
              <a:buNone/>
              <a:defRPr sz="856"/>
            </a:lvl8pPr>
            <a:lvl9pPr marL="3131271" indent="0">
              <a:buNone/>
              <a:defRPr sz="856"/>
            </a:lvl9pPr>
          </a:lstStyle>
          <a:p>
            <a:pPr lvl="0"/>
            <a:r>
              <a:rPr lang="en-US"/>
              <a:t>Click to edit Master text styles</a:t>
            </a:r>
          </a:p>
        </p:txBody>
      </p:sp>
      <p:sp>
        <p:nvSpPr>
          <p:cNvPr id="5" name="Rectangle 1"/>
          <p:cNvSpPr>
            <a:spLocks noGrp="1"/>
          </p:cNvSpPr>
          <p:nvPr>
            <p:ph type="sldNum" sz="quarter" idx="10"/>
          </p:nvPr>
        </p:nvSpPr>
        <p:spPr>
          <a:ln/>
        </p:spPr>
        <p:txBody>
          <a:bodyPr/>
          <a:lstStyle>
            <a:lvl1pPr>
              <a:defRPr/>
            </a:lvl1pPr>
          </a:lstStyle>
          <a:p>
            <a:fld id="{86CB4B4D-7CA3-9044-876B-883B54F8677D}" type="slidenum">
              <a:rPr lang="pl-PL" smtClean="0"/>
              <a:t>‹#›</a:t>
            </a:fld>
            <a:endParaRPr lang="pl-PL"/>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ytuł i tekst pionowy">
    <p:spTree>
      <p:nvGrpSpPr>
        <p:cNvPr id="1" name=""/>
        <p:cNvGrpSpPr/>
        <p:nvPr/>
      </p:nvGrpSpPr>
      <p:grpSpPr>
        <a:xfrm>
          <a:off x="0" y="0"/>
          <a:ext cx="0" cy="0"/>
          <a:chOff x="0" y="0"/>
          <a:chExt cx="0" cy="0"/>
        </a:xfrm>
      </p:grpSpPr>
      <p:sp>
        <p:nvSpPr>
          <p:cNvPr id="2" name="Tytuł 1"/>
          <p:cNvSpPr>
            <a:spLocks noGrp="1"/>
          </p:cNvSpPr>
          <p:nvPr>
            <p:ph type="title"/>
          </p:nvPr>
        </p:nvSpPr>
        <p:spPr>
          <a:xfrm>
            <a:off x="629262" y="364512"/>
            <a:ext cx="7885477" cy="1325496"/>
          </a:xfrm>
          <a:prstGeom prst="rect">
            <a:avLst/>
          </a:prstGeom>
        </p:spPr>
        <p:txBody>
          <a:bodyPr/>
          <a:lstStyle/>
          <a:p>
            <a:r>
              <a:rPr lang="en-US"/>
              <a:t>Click to edit Master title style</a:t>
            </a:r>
            <a:endParaRPr lang="pl-PL"/>
          </a:p>
        </p:txBody>
      </p:sp>
      <p:sp>
        <p:nvSpPr>
          <p:cNvPr id="3" name="Symbol zastępczy tytułu pionowego 2"/>
          <p:cNvSpPr>
            <a:spLocks noGrp="1"/>
          </p:cNvSpPr>
          <p:nvPr>
            <p:ph type="body" orient="vert" idx="1"/>
          </p:nvPr>
        </p:nvSpPr>
        <p:spPr>
          <a:xfrm>
            <a:off x="629262" y="1825439"/>
            <a:ext cx="7885477" cy="4351084"/>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4" name="Rectangle 1"/>
          <p:cNvSpPr>
            <a:spLocks noGrp="1"/>
          </p:cNvSpPr>
          <p:nvPr>
            <p:ph type="sldNum" sz="quarter" idx="10"/>
          </p:nvPr>
        </p:nvSpPr>
        <p:spPr>
          <a:ln/>
        </p:spPr>
        <p:txBody>
          <a:bodyPr/>
          <a:lstStyle>
            <a:lvl1pPr>
              <a:defRPr/>
            </a:lvl1pPr>
          </a:lstStyle>
          <a:p>
            <a:fld id="{86CB4B4D-7CA3-9044-876B-883B54F8677D}" type="slidenum">
              <a:rPr lang="pl-PL" smtClean="0"/>
              <a:t>‹#›</a:t>
            </a:fld>
            <a:endParaRPr lang="pl-PL"/>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Tytuł pionowy i tekst">
    <p:spTree>
      <p:nvGrpSpPr>
        <p:cNvPr id="1" name=""/>
        <p:cNvGrpSpPr/>
        <p:nvPr/>
      </p:nvGrpSpPr>
      <p:grpSpPr>
        <a:xfrm>
          <a:off x="0" y="0"/>
          <a:ext cx="0" cy="0"/>
          <a:chOff x="0" y="0"/>
          <a:chExt cx="0" cy="0"/>
        </a:xfrm>
      </p:grpSpPr>
      <p:sp>
        <p:nvSpPr>
          <p:cNvPr id="2" name="Tytuł pionowy 1"/>
          <p:cNvSpPr>
            <a:spLocks noGrp="1"/>
          </p:cNvSpPr>
          <p:nvPr>
            <p:ph type="title" orient="vert"/>
          </p:nvPr>
        </p:nvSpPr>
        <p:spPr>
          <a:xfrm>
            <a:off x="6544049" y="364512"/>
            <a:ext cx="1970690" cy="5812011"/>
          </a:xfrm>
          <a:prstGeom prst="rect">
            <a:avLst/>
          </a:prstGeom>
        </p:spPr>
        <p:txBody>
          <a:bodyPr vert="eaVert"/>
          <a:lstStyle/>
          <a:p>
            <a:r>
              <a:rPr lang="en-US"/>
              <a:t>Click to edit Master title style</a:t>
            </a:r>
            <a:endParaRPr lang="pl-PL"/>
          </a:p>
        </p:txBody>
      </p:sp>
      <p:sp>
        <p:nvSpPr>
          <p:cNvPr id="3" name="Symbol zastępczy tytułu pionowego 2"/>
          <p:cNvSpPr>
            <a:spLocks noGrp="1"/>
          </p:cNvSpPr>
          <p:nvPr>
            <p:ph type="body" orient="vert" idx="1"/>
          </p:nvPr>
        </p:nvSpPr>
        <p:spPr>
          <a:xfrm>
            <a:off x="629262" y="364512"/>
            <a:ext cx="5784314" cy="5812011"/>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4" name="Rectangle 1"/>
          <p:cNvSpPr>
            <a:spLocks noGrp="1"/>
          </p:cNvSpPr>
          <p:nvPr>
            <p:ph type="sldNum" sz="quarter" idx="10"/>
          </p:nvPr>
        </p:nvSpPr>
        <p:spPr>
          <a:ln/>
        </p:spPr>
        <p:txBody>
          <a:bodyPr/>
          <a:lstStyle>
            <a:lvl1pPr>
              <a:defRPr/>
            </a:lvl1pPr>
          </a:lstStyle>
          <a:p>
            <a:fld id="{86CB4B4D-7CA3-9044-876B-883B54F8677D}" type="slidenum">
              <a:rPr lang="pl-PL" smtClean="0"/>
              <a:t>‹#›</a:t>
            </a:fld>
            <a:endParaRPr lang="pl-PL"/>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Slajd tytułowy">
    <p:spTree>
      <p:nvGrpSpPr>
        <p:cNvPr id="1" name=""/>
        <p:cNvGrpSpPr/>
        <p:nvPr/>
      </p:nvGrpSpPr>
      <p:grpSpPr>
        <a:xfrm>
          <a:off x="0" y="0"/>
          <a:ext cx="0" cy="0"/>
          <a:chOff x="0" y="0"/>
          <a:chExt cx="0" cy="0"/>
        </a:xfrm>
      </p:grpSpPr>
      <p:sp>
        <p:nvSpPr>
          <p:cNvPr id="2" name="Tytuł 1"/>
          <p:cNvSpPr>
            <a:spLocks noGrp="1"/>
          </p:cNvSpPr>
          <p:nvPr>
            <p:ph type="ctrTitle"/>
          </p:nvPr>
        </p:nvSpPr>
        <p:spPr>
          <a:xfrm>
            <a:off x="1143001" y="1122350"/>
            <a:ext cx="6858000" cy="2387333"/>
          </a:xfrm>
        </p:spPr>
        <p:txBody>
          <a:bodyPr anchor="b"/>
          <a:lstStyle>
            <a:lvl1pPr algn="ctr">
              <a:defRPr sz="5137"/>
            </a:lvl1pPr>
          </a:lstStyle>
          <a:p>
            <a:r>
              <a:rPr lang="en-US"/>
              <a:t>Click to edit Master title style</a:t>
            </a:r>
            <a:endParaRPr lang="pl-PL"/>
          </a:p>
        </p:txBody>
      </p:sp>
      <p:sp>
        <p:nvSpPr>
          <p:cNvPr id="3" name="Podtytuł 2"/>
          <p:cNvSpPr>
            <a:spLocks noGrp="1"/>
          </p:cNvSpPr>
          <p:nvPr>
            <p:ph type="subTitle" idx="1"/>
          </p:nvPr>
        </p:nvSpPr>
        <p:spPr>
          <a:xfrm>
            <a:off x="1143001" y="3601891"/>
            <a:ext cx="6858000" cy="1655429"/>
          </a:xfrm>
        </p:spPr>
        <p:txBody>
          <a:bodyPr/>
          <a:lstStyle>
            <a:lvl1pPr marL="0" indent="0" algn="ctr">
              <a:buNone/>
              <a:defRPr sz="2055"/>
            </a:lvl1pPr>
            <a:lvl2pPr marL="391409" indent="0" algn="ctr">
              <a:buNone/>
              <a:defRPr sz="1712"/>
            </a:lvl2pPr>
            <a:lvl3pPr marL="782818" indent="0" algn="ctr">
              <a:buNone/>
              <a:defRPr sz="1541"/>
            </a:lvl3pPr>
            <a:lvl4pPr marL="1174227" indent="0" algn="ctr">
              <a:buNone/>
              <a:defRPr sz="1370"/>
            </a:lvl4pPr>
            <a:lvl5pPr marL="1565636" indent="0" algn="ctr">
              <a:buNone/>
              <a:defRPr sz="1370"/>
            </a:lvl5pPr>
            <a:lvl6pPr marL="1957045" indent="0" algn="ctr">
              <a:buNone/>
              <a:defRPr sz="1370"/>
            </a:lvl6pPr>
            <a:lvl7pPr marL="2348454" indent="0" algn="ctr">
              <a:buNone/>
              <a:defRPr sz="1370"/>
            </a:lvl7pPr>
            <a:lvl8pPr marL="2739862" indent="0" algn="ctr">
              <a:buNone/>
              <a:defRPr sz="1370"/>
            </a:lvl8pPr>
            <a:lvl9pPr marL="3131271" indent="0" algn="ctr">
              <a:buNone/>
              <a:defRPr sz="1370"/>
            </a:lvl9pPr>
          </a:lstStyle>
          <a:p>
            <a:r>
              <a:rPr lang="en-US"/>
              <a:t>Click to edit Master subtitle style</a:t>
            </a:r>
            <a:endParaRPr lang="pl-PL"/>
          </a:p>
        </p:txBody>
      </p:sp>
      <p:sp>
        <p:nvSpPr>
          <p:cNvPr id="4" name="Rectangle 3"/>
          <p:cNvSpPr>
            <a:spLocks noGrp="1"/>
          </p:cNvSpPr>
          <p:nvPr>
            <p:ph type="sldNum" sz="quarter" idx="10"/>
          </p:nvPr>
        </p:nvSpPr>
        <p:spPr>
          <a:ln/>
        </p:spPr>
        <p:txBody>
          <a:bodyPr/>
          <a:lstStyle>
            <a:lvl1pPr>
              <a:defRPr/>
            </a:lvl1pPr>
          </a:lstStyle>
          <a:p>
            <a:pPr>
              <a:defRPr/>
            </a:pPr>
            <a:fld id="{43946F03-A19A-E24B-BE8E-C1CD23EFC3BB}" type="slidenum">
              <a:rPr lang="en-US" altLang="pl-PL"/>
              <a:pPr>
                <a:defRPr/>
              </a:pPr>
              <a:t>‹#›</a:t>
            </a:fld>
            <a:endParaRPr lang="en-US" altLang="pl-PL"/>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Tytuł i zawartość">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r>
              <a:rPr lang="en-US"/>
              <a:t>Click to edit Master title style</a:t>
            </a:r>
            <a:endParaRPr lang="pl-PL"/>
          </a:p>
        </p:txBody>
      </p:sp>
      <p:sp>
        <p:nvSpPr>
          <p:cNvPr id="3" name="Symbol zastępczy zawartości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4" name="Rectangle 3"/>
          <p:cNvSpPr>
            <a:spLocks noGrp="1"/>
          </p:cNvSpPr>
          <p:nvPr>
            <p:ph type="sldNum" sz="quarter" idx="10"/>
          </p:nvPr>
        </p:nvSpPr>
        <p:spPr>
          <a:ln/>
        </p:spPr>
        <p:txBody>
          <a:bodyPr/>
          <a:lstStyle>
            <a:lvl1pPr>
              <a:defRPr/>
            </a:lvl1pPr>
          </a:lstStyle>
          <a:p>
            <a:pPr>
              <a:defRPr/>
            </a:pPr>
            <a:fld id="{79B70B29-24C8-C743-848D-CF9EC3257CAB}" type="slidenum">
              <a:rPr lang="en-US" altLang="pl-PL"/>
              <a:pPr>
                <a:defRPr/>
              </a:pPr>
              <a:t>‹#›</a:t>
            </a:fld>
            <a:endParaRPr lang="en-US" altLang="pl-PL"/>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Nagłówek sekcji">
    <p:spTree>
      <p:nvGrpSpPr>
        <p:cNvPr id="1" name=""/>
        <p:cNvGrpSpPr/>
        <p:nvPr/>
      </p:nvGrpSpPr>
      <p:grpSpPr>
        <a:xfrm>
          <a:off x="0" y="0"/>
          <a:ext cx="0" cy="0"/>
          <a:chOff x="0" y="0"/>
          <a:chExt cx="0" cy="0"/>
        </a:xfrm>
      </p:grpSpPr>
      <p:sp>
        <p:nvSpPr>
          <p:cNvPr id="2" name="Tytuł 1"/>
          <p:cNvSpPr>
            <a:spLocks noGrp="1"/>
          </p:cNvSpPr>
          <p:nvPr>
            <p:ph type="title"/>
          </p:nvPr>
        </p:nvSpPr>
        <p:spPr>
          <a:xfrm>
            <a:off x="623826" y="1710178"/>
            <a:ext cx="7886835" cy="2852697"/>
          </a:xfrm>
        </p:spPr>
        <p:txBody>
          <a:bodyPr anchor="b"/>
          <a:lstStyle>
            <a:lvl1pPr>
              <a:defRPr sz="5137"/>
            </a:lvl1pPr>
          </a:lstStyle>
          <a:p>
            <a:r>
              <a:rPr lang="en-US"/>
              <a:t>Click to edit Master title style</a:t>
            </a:r>
            <a:endParaRPr lang="pl-PL"/>
          </a:p>
        </p:txBody>
      </p:sp>
      <p:sp>
        <p:nvSpPr>
          <p:cNvPr id="3" name="Symbol zastępczy tekstu 2"/>
          <p:cNvSpPr>
            <a:spLocks noGrp="1"/>
          </p:cNvSpPr>
          <p:nvPr>
            <p:ph type="body" idx="1"/>
          </p:nvPr>
        </p:nvSpPr>
        <p:spPr>
          <a:xfrm>
            <a:off x="623826" y="4588810"/>
            <a:ext cx="7886835" cy="1501268"/>
          </a:xfrm>
        </p:spPr>
        <p:txBody>
          <a:bodyPr/>
          <a:lstStyle>
            <a:lvl1pPr marL="0" indent="0">
              <a:buNone/>
              <a:defRPr sz="2055"/>
            </a:lvl1pPr>
            <a:lvl2pPr marL="391409" indent="0">
              <a:buNone/>
              <a:defRPr sz="1712"/>
            </a:lvl2pPr>
            <a:lvl3pPr marL="782818" indent="0">
              <a:buNone/>
              <a:defRPr sz="1541"/>
            </a:lvl3pPr>
            <a:lvl4pPr marL="1174227" indent="0">
              <a:buNone/>
              <a:defRPr sz="1370"/>
            </a:lvl4pPr>
            <a:lvl5pPr marL="1565636" indent="0">
              <a:buNone/>
              <a:defRPr sz="1370"/>
            </a:lvl5pPr>
            <a:lvl6pPr marL="1957045" indent="0">
              <a:buNone/>
              <a:defRPr sz="1370"/>
            </a:lvl6pPr>
            <a:lvl7pPr marL="2348454" indent="0">
              <a:buNone/>
              <a:defRPr sz="1370"/>
            </a:lvl7pPr>
            <a:lvl8pPr marL="2739862" indent="0">
              <a:buNone/>
              <a:defRPr sz="1370"/>
            </a:lvl8pPr>
            <a:lvl9pPr marL="3131271" indent="0">
              <a:buNone/>
              <a:defRPr sz="1370"/>
            </a:lvl9pPr>
          </a:lstStyle>
          <a:p>
            <a:pPr lvl="0"/>
            <a:r>
              <a:rPr lang="en-US"/>
              <a:t>Click to edit Master text styles</a:t>
            </a:r>
          </a:p>
        </p:txBody>
      </p:sp>
      <p:sp>
        <p:nvSpPr>
          <p:cNvPr id="4" name="Rectangle 3"/>
          <p:cNvSpPr>
            <a:spLocks noGrp="1"/>
          </p:cNvSpPr>
          <p:nvPr>
            <p:ph type="sldNum" sz="quarter" idx="10"/>
          </p:nvPr>
        </p:nvSpPr>
        <p:spPr>
          <a:ln/>
        </p:spPr>
        <p:txBody>
          <a:bodyPr/>
          <a:lstStyle>
            <a:lvl1pPr>
              <a:defRPr/>
            </a:lvl1pPr>
          </a:lstStyle>
          <a:p>
            <a:pPr>
              <a:defRPr/>
            </a:pPr>
            <a:fld id="{392D0E98-97D2-2D47-A8D1-73F5FDFBF1A5}" type="slidenum">
              <a:rPr lang="en-US" altLang="pl-PL"/>
              <a:pPr>
                <a:defRPr/>
              </a:pPr>
              <a:t>‹#›</a:t>
            </a:fld>
            <a:endParaRPr lang="en-US" altLang="pl-PL"/>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Dwa elementy zawartości">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r>
              <a:rPr lang="en-US"/>
              <a:t>Click to edit Master title style</a:t>
            </a:r>
            <a:endParaRPr lang="pl-PL"/>
          </a:p>
        </p:txBody>
      </p:sp>
      <p:sp>
        <p:nvSpPr>
          <p:cNvPr id="3" name="Symbol zastępczy zawartości 2"/>
          <p:cNvSpPr>
            <a:spLocks noGrp="1"/>
          </p:cNvSpPr>
          <p:nvPr>
            <p:ph sz="half" idx="1"/>
          </p:nvPr>
        </p:nvSpPr>
        <p:spPr>
          <a:xfrm>
            <a:off x="686344" y="1982481"/>
            <a:ext cx="3823138" cy="41191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4" name="Symbol zastępczy zawartości 3"/>
          <p:cNvSpPr>
            <a:spLocks noGrp="1"/>
          </p:cNvSpPr>
          <p:nvPr>
            <p:ph sz="half" idx="2"/>
          </p:nvPr>
        </p:nvSpPr>
        <p:spPr>
          <a:xfrm>
            <a:off x="4639955" y="1982481"/>
            <a:ext cx="3824497" cy="41191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5" name="Rectangle 3"/>
          <p:cNvSpPr>
            <a:spLocks noGrp="1"/>
          </p:cNvSpPr>
          <p:nvPr>
            <p:ph type="sldNum" sz="quarter" idx="10"/>
          </p:nvPr>
        </p:nvSpPr>
        <p:spPr>
          <a:ln/>
        </p:spPr>
        <p:txBody>
          <a:bodyPr/>
          <a:lstStyle>
            <a:lvl1pPr>
              <a:defRPr/>
            </a:lvl1pPr>
          </a:lstStyle>
          <a:p>
            <a:pPr>
              <a:defRPr/>
            </a:pPr>
            <a:fld id="{2B942F4B-2B80-2740-A19A-28F084994D52}" type="slidenum">
              <a:rPr lang="en-US" altLang="pl-PL"/>
              <a:pPr>
                <a:defRPr/>
              </a:pPr>
              <a:t>‹#›</a:t>
            </a:fld>
            <a:endParaRPr lang="en-US" altLang="pl-PL"/>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Porównanie">
    <p:spTree>
      <p:nvGrpSpPr>
        <p:cNvPr id="1" name=""/>
        <p:cNvGrpSpPr/>
        <p:nvPr/>
      </p:nvGrpSpPr>
      <p:grpSpPr>
        <a:xfrm>
          <a:off x="0" y="0"/>
          <a:ext cx="0" cy="0"/>
          <a:chOff x="0" y="0"/>
          <a:chExt cx="0" cy="0"/>
        </a:xfrm>
      </p:grpSpPr>
      <p:sp>
        <p:nvSpPr>
          <p:cNvPr id="2" name="Tytuł 1"/>
          <p:cNvSpPr>
            <a:spLocks noGrp="1"/>
          </p:cNvSpPr>
          <p:nvPr>
            <p:ph type="title"/>
          </p:nvPr>
        </p:nvSpPr>
        <p:spPr>
          <a:xfrm>
            <a:off x="629262" y="364512"/>
            <a:ext cx="7886835" cy="1325496"/>
          </a:xfrm>
        </p:spPr>
        <p:txBody>
          <a:bodyPr/>
          <a:lstStyle/>
          <a:p>
            <a:r>
              <a:rPr lang="en-US"/>
              <a:t>Click to edit Master title style</a:t>
            </a:r>
            <a:endParaRPr lang="pl-PL"/>
          </a:p>
        </p:txBody>
      </p:sp>
      <p:sp>
        <p:nvSpPr>
          <p:cNvPr id="3" name="Symbol zastępczy tekstu 2"/>
          <p:cNvSpPr>
            <a:spLocks noGrp="1"/>
          </p:cNvSpPr>
          <p:nvPr>
            <p:ph type="body" idx="1"/>
          </p:nvPr>
        </p:nvSpPr>
        <p:spPr>
          <a:xfrm>
            <a:off x="629262" y="1681363"/>
            <a:ext cx="3869347" cy="824113"/>
          </a:xfrm>
        </p:spPr>
        <p:txBody>
          <a:bodyPr anchor="b"/>
          <a:lstStyle>
            <a:lvl1pPr marL="0" indent="0">
              <a:buNone/>
              <a:defRPr sz="2055" b="1"/>
            </a:lvl1pPr>
            <a:lvl2pPr marL="391409" indent="0">
              <a:buNone/>
              <a:defRPr sz="1712" b="1"/>
            </a:lvl2pPr>
            <a:lvl3pPr marL="782818" indent="0">
              <a:buNone/>
              <a:defRPr sz="1541" b="1"/>
            </a:lvl3pPr>
            <a:lvl4pPr marL="1174227" indent="0">
              <a:buNone/>
              <a:defRPr sz="1370" b="1"/>
            </a:lvl4pPr>
            <a:lvl5pPr marL="1565636" indent="0">
              <a:buNone/>
              <a:defRPr sz="1370" b="1"/>
            </a:lvl5pPr>
            <a:lvl6pPr marL="1957045" indent="0">
              <a:buNone/>
              <a:defRPr sz="1370" b="1"/>
            </a:lvl6pPr>
            <a:lvl7pPr marL="2348454" indent="0">
              <a:buNone/>
              <a:defRPr sz="1370" b="1"/>
            </a:lvl7pPr>
            <a:lvl8pPr marL="2739862" indent="0">
              <a:buNone/>
              <a:defRPr sz="1370" b="1"/>
            </a:lvl8pPr>
            <a:lvl9pPr marL="3131271" indent="0">
              <a:buNone/>
              <a:defRPr sz="1370" b="1"/>
            </a:lvl9pPr>
          </a:lstStyle>
          <a:p>
            <a:pPr lvl="0"/>
            <a:r>
              <a:rPr lang="en-US"/>
              <a:t>Click to edit Master text styles</a:t>
            </a:r>
          </a:p>
        </p:txBody>
      </p:sp>
      <p:sp>
        <p:nvSpPr>
          <p:cNvPr id="4" name="Symbol zastępczy zawartości 3"/>
          <p:cNvSpPr>
            <a:spLocks noGrp="1"/>
          </p:cNvSpPr>
          <p:nvPr>
            <p:ph sz="half" idx="2"/>
          </p:nvPr>
        </p:nvSpPr>
        <p:spPr>
          <a:xfrm>
            <a:off x="629262" y="2505476"/>
            <a:ext cx="3869347" cy="36840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5" name="Symbol zastępczy tekstu 4"/>
          <p:cNvSpPr>
            <a:spLocks noGrp="1"/>
          </p:cNvSpPr>
          <p:nvPr>
            <p:ph type="body" sz="quarter" idx="3"/>
          </p:nvPr>
        </p:nvSpPr>
        <p:spPr>
          <a:xfrm>
            <a:off x="4629082" y="1681363"/>
            <a:ext cx="3887015" cy="824113"/>
          </a:xfrm>
        </p:spPr>
        <p:txBody>
          <a:bodyPr anchor="b"/>
          <a:lstStyle>
            <a:lvl1pPr marL="0" indent="0">
              <a:buNone/>
              <a:defRPr sz="2055" b="1"/>
            </a:lvl1pPr>
            <a:lvl2pPr marL="391409" indent="0">
              <a:buNone/>
              <a:defRPr sz="1712" b="1"/>
            </a:lvl2pPr>
            <a:lvl3pPr marL="782818" indent="0">
              <a:buNone/>
              <a:defRPr sz="1541" b="1"/>
            </a:lvl3pPr>
            <a:lvl4pPr marL="1174227" indent="0">
              <a:buNone/>
              <a:defRPr sz="1370" b="1"/>
            </a:lvl4pPr>
            <a:lvl5pPr marL="1565636" indent="0">
              <a:buNone/>
              <a:defRPr sz="1370" b="1"/>
            </a:lvl5pPr>
            <a:lvl6pPr marL="1957045" indent="0">
              <a:buNone/>
              <a:defRPr sz="1370" b="1"/>
            </a:lvl6pPr>
            <a:lvl7pPr marL="2348454" indent="0">
              <a:buNone/>
              <a:defRPr sz="1370" b="1"/>
            </a:lvl7pPr>
            <a:lvl8pPr marL="2739862" indent="0">
              <a:buNone/>
              <a:defRPr sz="1370" b="1"/>
            </a:lvl8pPr>
            <a:lvl9pPr marL="3131271" indent="0">
              <a:buNone/>
              <a:defRPr sz="1370" b="1"/>
            </a:lvl9pPr>
          </a:lstStyle>
          <a:p>
            <a:pPr lvl="0"/>
            <a:r>
              <a:rPr lang="en-US"/>
              <a:t>Click to edit Master text styles</a:t>
            </a:r>
          </a:p>
        </p:txBody>
      </p:sp>
      <p:sp>
        <p:nvSpPr>
          <p:cNvPr id="6" name="Symbol zastępczy zawartości 5"/>
          <p:cNvSpPr>
            <a:spLocks noGrp="1"/>
          </p:cNvSpPr>
          <p:nvPr>
            <p:ph sz="quarter" idx="4"/>
          </p:nvPr>
        </p:nvSpPr>
        <p:spPr>
          <a:xfrm>
            <a:off x="4629082" y="2505476"/>
            <a:ext cx="3887015" cy="36840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7" name="Rectangle 3"/>
          <p:cNvSpPr>
            <a:spLocks noGrp="1"/>
          </p:cNvSpPr>
          <p:nvPr>
            <p:ph type="sldNum" sz="quarter" idx="10"/>
          </p:nvPr>
        </p:nvSpPr>
        <p:spPr>
          <a:ln/>
        </p:spPr>
        <p:txBody>
          <a:bodyPr/>
          <a:lstStyle>
            <a:lvl1pPr>
              <a:defRPr/>
            </a:lvl1pPr>
          </a:lstStyle>
          <a:p>
            <a:pPr>
              <a:defRPr/>
            </a:pPr>
            <a:fld id="{E8D95BFE-1005-1F44-8DB7-E45728944E4E}" type="slidenum">
              <a:rPr lang="en-US" altLang="pl-PL"/>
              <a:pPr>
                <a:defRPr/>
              </a:pPr>
              <a:t>‹#›</a:t>
            </a:fld>
            <a:endParaRPr lang="en-US" altLang="pl-PL"/>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Tylko tytuł">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r>
              <a:rPr lang="en-US"/>
              <a:t>Click to edit Master title style</a:t>
            </a:r>
            <a:endParaRPr lang="pl-PL"/>
          </a:p>
        </p:txBody>
      </p:sp>
      <p:sp>
        <p:nvSpPr>
          <p:cNvPr id="3" name="Rectangle 3"/>
          <p:cNvSpPr>
            <a:spLocks noGrp="1"/>
          </p:cNvSpPr>
          <p:nvPr>
            <p:ph type="sldNum" sz="quarter" idx="10"/>
          </p:nvPr>
        </p:nvSpPr>
        <p:spPr>
          <a:ln/>
        </p:spPr>
        <p:txBody>
          <a:bodyPr/>
          <a:lstStyle>
            <a:lvl1pPr>
              <a:defRPr/>
            </a:lvl1pPr>
          </a:lstStyle>
          <a:p>
            <a:pPr>
              <a:defRPr/>
            </a:pPr>
            <a:fld id="{33364474-CB5A-0240-BA09-3105636D9909}" type="slidenum">
              <a:rPr lang="en-US" altLang="pl-PL"/>
              <a:pPr>
                <a:defRPr/>
              </a:pPr>
              <a:t>‹#›</a:t>
            </a:fld>
            <a:endParaRPr lang="en-US" altLang="pl-PL"/>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wa elementy zawartości">
    <p:spTree>
      <p:nvGrpSpPr>
        <p:cNvPr id="1" name=""/>
        <p:cNvGrpSpPr/>
        <p:nvPr/>
      </p:nvGrpSpPr>
      <p:grpSpPr>
        <a:xfrm>
          <a:off x="0" y="0"/>
          <a:ext cx="0" cy="0"/>
          <a:chOff x="0" y="0"/>
          <a:chExt cx="0" cy="0"/>
        </a:xfrm>
      </p:grpSpPr>
      <p:sp>
        <p:nvSpPr>
          <p:cNvPr id="2" name="Tytuł 1"/>
          <p:cNvSpPr>
            <a:spLocks noGrp="1"/>
          </p:cNvSpPr>
          <p:nvPr>
            <p:ph type="title"/>
          </p:nvPr>
        </p:nvSpPr>
        <p:spPr>
          <a:xfrm>
            <a:off x="629262" y="364512"/>
            <a:ext cx="7885477" cy="1325496"/>
          </a:xfrm>
          <a:prstGeom prst="rect">
            <a:avLst/>
          </a:prstGeom>
        </p:spPr>
        <p:txBody>
          <a:bodyPr/>
          <a:lstStyle/>
          <a:p>
            <a:r>
              <a:rPr lang="pl-PL"/>
              <a:t>Kliknij, aby edyt. styl wz. tyt.</a:t>
            </a:r>
          </a:p>
        </p:txBody>
      </p:sp>
      <p:sp>
        <p:nvSpPr>
          <p:cNvPr id="3" name="Symbol zastępczy zawartości 2"/>
          <p:cNvSpPr>
            <a:spLocks noGrp="1"/>
          </p:cNvSpPr>
          <p:nvPr>
            <p:ph sz="half" idx="1"/>
          </p:nvPr>
        </p:nvSpPr>
        <p:spPr>
          <a:xfrm>
            <a:off x="629263" y="1825439"/>
            <a:ext cx="3877501" cy="4351084"/>
          </a:xfrm>
          <a:prstGeom prst="rect">
            <a:avLst/>
          </a:prstGeom>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Symbol zastępczy zawartości 3"/>
          <p:cNvSpPr>
            <a:spLocks noGrp="1"/>
          </p:cNvSpPr>
          <p:nvPr>
            <p:ph sz="half" idx="2"/>
          </p:nvPr>
        </p:nvSpPr>
        <p:spPr>
          <a:xfrm>
            <a:off x="4637237" y="1825439"/>
            <a:ext cx="3877502" cy="4351084"/>
          </a:xfrm>
          <a:prstGeom prst="rect">
            <a:avLst/>
          </a:prstGeom>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5" name="Rectangle 1"/>
          <p:cNvSpPr>
            <a:spLocks noGrp="1"/>
          </p:cNvSpPr>
          <p:nvPr>
            <p:ph type="sldNum" sz="quarter" idx="10"/>
          </p:nvPr>
        </p:nvSpPr>
        <p:spPr>
          <a:ln/>
        </p:spPr>
        <p:txBody>
          <a:bodyPr/>
          <a:lstStyle>
            <a:lvl1pPr>
              <a:defRPr/>
            </a:lvl1pPr>
          </a:lstStyle>
          <a:p>
            <a:fld id="{86CB4B4D-7CA3-9044-876B-883B54F8677D}" type="slidenum">
              <a:rPr lang="pl-PL" smtClean="0"/>
              <a:t>‹#›</a:t>
            </a:fld>
            <a:endParaRPr lang="pl-PL"/>
          </a:p>
        </p:txBody>
      </p:sp>
    </p:spTree>
    <p:extLst>
      <p:ext uri="{BB962C8B-B14F-4D97-AF65-F5344CB8AC3E}">
        <p14:creationId xmlns:p14="http://schemas.microsoft.com/office/powerpoint/2010/main" val="110126986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Pusty">
    <p:spTree>
      <p:nvGrpSpPr>
        <p:cNvPr id="1" name=""/>
        <p:cNvGrpSpPr/>
        <p:nvPr/>
      </p:nvGrpSpPr>
      <p:grpSpPr>
        <a:xfrm>
          <a:off x="0" y="0"/>
          <a:ext cx="0" cy="0"/>
          <a:chOff x="0" y="0"/>
          <a:chExt cx="0" cy="0"/>
        </a:xfrm>
      </p:grpSpPr>
      <p:sp>
        <p:nvSpPr>
          <p:cNvPr id="2" name="Rectangle 3"/>
          <p:cNvSpPr>
            <a:spLocks noGrp="1"/>
          </p:cNvSpPr>
          <p:nvPr>
            <p:ph type="sldNum" sz="quarter" idx="10"/>
          </p:nvPr>
        </p:nvSpPr>
        <p:spPr>
          <a:ln/>
        </p:spPr>
        <p:txBody>
          <a:bodyPr/>
          <a:lstStyle>
            <a:lvl1pPr>
              <a:defRPr/>
            </a:lvl1pPr>
          </a:lstStyle>
          <a:p>
            <a:pPr>
              <a:defRPr/>
            </a:pPr>
            <a:fld id="{AB0B6673-F115-CD4A-8769-4A4FF79DA7BE}" type="slidenum">
              <a:rPr lang="en-US" altLang="pl-PL"/>
              <a:pPr>
                <a:defRPr/>
              </a:pPr>
              <a:t>‹#›</a:t>
            </a:fld>
            <a:endParaRPr lang="en-US" altLang="pl-PL"/>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Zawartość z podpisem">
    <p:spTree>
      <p:nvGrpSpPr>
        <p:cNvPr id="1" name=""/>
        <p:cNvGrpSpPr/>
        <p:nvPr/>
      </p:nvGrpSpPr>
      <p:grpSpPr>
        <a:xfrm>
          <a:off x="0" y="0"/>
          <a:ext cx="0" cy="0"/>
          <a:chOff x="0" y="0"/>
          <a:chExt cx="0" cy="0"/>
        </a:xfrm>
      </p:grpSpPr>
      <p:sp>
        <p:nvSpPr>
          <p:cNvPr id="2" name="Tytuł 1"/>
          <p:cNvSpPr>
            <a:spLocks noGrp="1"/>
          </p:cNvSpPr>
          <p:nvPr>
            <p:ph type="title"/>
          </p:nvPr>
        </p:nvSpPr>
        <p:spPr>
          <a:xfrm>
            <a:off x="629262" y="456720"/>
            <a:ext cx="2949239" cy="1600680"/>
          </a:xfrm>
        </p:spPr>
        <p:txBody>
          <a:bodyPr anchor="b"/>
          <a:lstStyle>
            <a:lvl1pPr>
              <a:defRPr sz="2740"/>
            </a:lvl1pPr>
          </a:lstStyle>
          <a:p>
            <a:r>
              <a:rPr lang="en-US"/>
              <a:t>Click to edit Master title style</a:t>
            </a:r>
            <a:endParaRPr lang="pl-PL"/>
          </a:p>
        </p:txBody>
      </p:sp>
      <p:sp>
        <p:nvSpPr>
          <p:cNvPr id="3" name="Symbol zastępczy zawartości 2"/>
          <p:cNvSpPr>
            <a:spLocks noGrp="1"/>
          </p:cNvSpPr>
          <p:nvPr>
            <p:ph idx="1"/>
          </p:nvPr>
        </p:nvSpPr>
        <p:spPr>
          <a:xfrm>
            <a:off x="3887016" y="986919"/>
            <a:ext cx="4629082" cy="4874078"/>
          </a:xfrm>
        </p:spPr>
        <p:txBody>
          <a:bodyPr/>
          <a:lstStyle>
            <a:lvl1pPr>
              <a:defRPr sz="2740"/>
            </a:lvl1pPr>
            <a:lvl2pPr>
              <a:defRPr sz="2397"/>
            </a:lvl2pPr>
            <a:lvl3pPr>
              <a:defRPr sz="2055"/>
            </a:lvl3pPr>
            <a:lvl4pPr>
              <a:defRPr sz="1712"/>
            </a:lvl4pPr>
            <a:lvl5pPr>
              <a:defRPr sz="1712"/>
            </a:lvl5pPr>
            <a:lvl6pPr>
              <a:defRPr sz="1712"/>
            </a:lvl6pPr>
            <a:lvl7pPr>
              <a:defRPr sz="1712"/>
            </a:lvl7pPr>
            <a:lvl8pPr>
              <a:defRPr sz="1712"/>
            </a:lvl8pPr>
            <a:lvl9pPr>
              <a:defRPr sz="1712"/>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4" name="Symbol zastępczy tekstu 3"/>
          <p:cNvSpPr>
            <a:spLocks noGrp="1"/>
          </p:cNvSpPr>
          <p:nvPr>
            <p:ph type="body" sz="half" idx="2"/>
          </p:nvPr>
        </p:nvSpPr>
        <p:spPr>
          <a:xfrm>
            <a:off x="629262" y="2057401"/>
            <a:ext cx="2949239" cy="3812241"/>
          </a:xfrm>
        </p:spPr>
        <p:txBody>
          <a:bodyPr/>
          <a:lstStyle>
            <a:lvl1pPr marL="0" indent="0">
              <a:buNone/>
              <a:defRPr sz="1370"/>
            </a:lvl1pPr>
            <a:lvl2pPr marL="391409" indent="0">
              <a:buNone/>
              <a:defRPr sz="1199"/>
            </a:lvl2pPr>
            <a:lvl3pPr marL="782818" indent="0">
              <a:buNone/>
              <a:defRPr sz="1027"/>
            </a:lvl3pPr>
            <a:lvl4pPr marL="1174227" indent="0">
              <a:buNone/>
              <a:defRPr sz="856"/>
            </a:lvl4pPr>
            <a:lvl5pPr marL="1565636" indent="0">
              <a:buNone/>
              <a:defRPr sz="856"/>
            </a:lvl5pPr>
            <a:lvl6pPr marL="1957045" indent="0">
              <a:buNone/>
              <a:defRPr sz="856"/>
            </a:lvl6pPr>
            <a:lvl7pPr marL="2348454" indent="0">
              <a:buNone/>
              <a:defRPr sz="856"/>
            </a:lvl7pPr>
            <a:lvl8pPr marL="2739862" indent="0">
              <a:buNone/>
              <a:defRPr sz="856"/>
            </a:lvl8pPr>
            <a:lvl9pPr marL="3131271" indent="0">
              <a:buNone/>
              <a:defRPr sz="856"/>
            </a:lvl9pPr>
          </a:lstStyle>
          <a:p>
            <a:pPr lvl="0"/>
            <a:r>
              <a:rPr lang="en-US"/>
              <a:t>Click to edit Master text styles</a:t>
            </a:r>
          </a:p>
        </p:txBody>
      </p:sp>
      <p:sp>
        <p:nvSpPr>
          <p:cNvPr id="5" name="Rectangle 3"/>
          <p:cNvSpPr>
            <a:spLocks noGrp="1"/>
          </p:cNvSpPr>
          <p:nvPr>
            <p:ph type="sldNum" sz="quarter" idx="10"/>
          </p:nvPr>
        </p:nvSpPr>
        <p:spPr>
          <a:ln/>
        </p:spPr>
        <p:txBody>
          <a:bodyPr/>
          <a:lstStyle>
            <a:lvl1pPr>
              <a:defRPr/>
            </a:lvl1pPr>
          </a:lstStyle>
          <a:p>
            <a:pPr>
              <a:defRPr/>
            </a:pPr>
            <a:fld id="{CA56312B-6FC3-1D4A-B976-88BD6D0DE422}" type="slidenum">
              <a:rPr lang="en-US" altLang="pl-PL"/>
              <a:pPr>
                <a:defRPr/>
              </a:pPr>
              <a:t>‹#›</a:t>
            </a:fld>
            <a:endParaRPr lang="en-US" altLang="pl-PL"/>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Obraz z podpisem">
    <p:spTree>
      <p:nvGrpSpPr>
        <p:cNvPr id="1" name=""/>
        <p:cNvGrpSpPr/>
        <p:nvPr/>
      </p:nvGrpSpPr>
      <p:grpSpPr>
        <a:xfrm>
          <a:off x="0" y="0"/>
          <a:ext cx="0" cy="0"/>
          <a:chOff x="0" y="0"/>
          <a:chExt cx="0" cy="0"/>
        </a:xfrm>
      </p:grpSpPr>
      <p:sp>
        <p:nvSpPr>
          <p:cNvPr id="2" name="Tytuł 1"/>
          <p:cNvSpPr>
            <a:spLocks noGrp="1"/>
          </p:cNvSpPr>
          <p:nvPr>
            <p:ph type="title"/>
          </p:nvPr>
        </p:nvSpPr>
        <p:spPr>
          <a:xfrm>
            <a:off x="629262" y="456720"/>
            <a:ext cx="2949239" cy="1600680"/>
          </a:xfrm>
        </p:spPr>
        <p:txBody>
          <a:bodyPr anchor="b"/>
          <a:lstStyle>
            <a:lvl1pPr>
              <a:defRPr sz="2740"/>
            </a:lvl1pPr>
          </a:lstStyle>
          <a:p>
            <a:r>
              <a:rPr lang="en-US"/>
              <a:t>Click to edit Master title style</a:t>
            </a:r>
            <a:endParaRPr lang="pl-PL"/>
          </a:p>
        </p:txBody>
      </p:sp>
      <p:sp>
        <p:nvSpPr>
          <p:cNvPr id="3" name="Symbol zastępczy obrazu 2"/>
          <p:cNvSpPr>
            <a:spLocks noGrp="1"/>
          </p:cNvSpPr>
          <p:nvPr>
            <p:ph type="pic" idx="1"/>
          </p:nvPr>
        </p:nvSpPr>
        <p:spPr>
          <a:xfrm>
            <a:off x="3887016" y="986919"/>
            <a:ext cx="4629082" cy="4874078"/>
          </a:xfrm>
        </p:spPr>
        <p:txBody>
          <a:bodyPr/>
          <a:lstStyle>
            <a:lvl1pPr marL="0" indent="0">
              <a:buNone/>
              <a:defRPr sz="2740"/>
            </a:lvl1pPr>
            <a:lvl2pPr marL="391409" indent="0">
              <a:buNone/>
              <a:defRPr sz="2397"/>
            </a:lvl2pPr>
            <a:lvl3pPr marL="782818" indent="0">
              <a:buNone/>
              <a:defRPr sz="2055"/>
            </a:lvl3pPr>
            <a:lvl4pPr marL="1174227" indent="0">
              <a:buNone/>
              <a:defRPr sz="1712"/>
            </a:lvl4pPr>
            <a:lvl5pPr marL="1565636" indent="0">
              <a:buNone/>
              <a:defRPr sz="1712"/>
            </a:lvl5pPr>
            <a:lvl6pPr marL="1957045" indent="0">
              <a:buNone/>
              <a:defRPr sz="1712"/>
            </a:lvl6pPr>
            <a:lvl7pPr marL="2348454" indent="0">
              <a:buNone/>
              <a:defRPr sz="1712"/>
            </a:lvl7pPr>
            <a:lvl8pPr marL="2739862" indent="0">
              <a:buNone/>
              <a:defRPr sz="1712"/>
            </a:lvl8pPr>
            <a:lvl9pPr marL="3131271" indent="0">
              <a:buNone/>
              <a:defRPr sz="1712"/>
            </a:lvl9pPr>
          </a:lstStyle>
          <a:p>
            <a:pPr lvl="0"/>
            <a:r>
              <a:rPr lang="en-US" noProof="0">
                <a:sym typeface="Arial" panose="020B0604020202020204" pitchFamily="34" charset="0"/>
              </a:rPr>
              <a:t>Drag picture to placeholder or click icon to add</a:t>
            </a:r>
            <a:endParaRPr lang="pl-PL" noProof="0">
              <a:sym typeface="Arial" panose="020B0604020202020204" pitchFamily="34" charset="0"/>
            </a:endParaRPr>
          </a:p>
        </p:txBody>
      </p:sp>
      <p:sp>
        <p:nvSpPr>
          <p:cNvPr id="4" name="Symbol zastępczy tekstu 3"/>
          <p:cNvSpPr>
            <a:spLocks noGrp="1"/>
          </p:cNvSpPr>
          <p:nvPr>
            <p:ph type="body" sz="half" idx="2"/>
          </p:nvPr>
        </p:nvSpPr>
        <p:spPr>
          <a:xfrm>
            <a:off x="629262" y="2057401"/>
            <a:ext cx="2949239" cy="3812241"/>
          </a:xfrm>
        </p:spPr>
        <p:txBody>
          <a:bodyPr/>
          <a:lstStyle>
            <a:lvl1pPr marL="0" indent="0">
              <a:buNone/>
              <a:defRPr sz="1370"/>
            </a:lvl1pPr>
            <a:lvl2pPr marL="391409" indent="0">
              <a:buNone/>
              <a:defRPr sz="1199"/>
            </a:lvl2pPr>
            <a:lvl3pPr marL="782818" indent="0">
              <a:buNone/>
              <a:defRPr sz="1027"/>
            </a:lvl3pPr>
            <a:lvl4pPr marL="1174227" indent="0">
              <a:buNone/>
              <a:defRPr sz="856"/>
            </a:lvl4pPr>
            <a:lvl5pPr marL="1565636" indent="0">
              <a:buNone/>
              <a:defRPr sz="856"/>
            </a:lvl5pPr>
            <a:lvl6pPr marL="1957045" indent="0">
              <a:buNone/>
              <a:defRPr sz="856"/>
            </a:lvl6pPr>
            <a:lvl7pPr marL="2348454" indent="0">
              <a:buNone/>
              <a:defRPr sz="856"/>
            </a:lvl7pPr>
            <a:lvl8pPr marL="2739862" indent="0">
              <a:buNone/>
              <a:defRPr sz="856"/>
            </a:lvl8pPr>
            <a:lvl9pPr marL="3131271" indent="0">
              <a:buNone/>
              <a:defRPr sz="856"/>
            </a:lvl9pPr>
          </a:lstStyle>
          <a:p>
            <a:pPr lvl="0"/>
            <a:r>
              <a:rPr lang="en-US"/>
              <a:t>Click to edit Master text styles</a:t>
            </a:r>
          </a:p>
        </p:txBody>
      </p:sp>
      <p:sp>
        <p:nvSpPr>
          <p:cNvPr id="5" name="Rectangle 3"/>
          <p:cNvSpPr>
            <a:spLocks noGrp="1"/>
          </p:cNvSpPr>
          <p:nvPr>
            <p:ph type="sldNum" sz="quarter" idx="10"/>
          </p:nvPr>
        </p:nvSpPr>
        <p:spPr>
          <a:ln/>
        </p:spPr>
        <p:txBody>
          <a:bodyPr/>
          <a:lstStyle>
            <a:lvl1pPr>
              <a:defRPr/>
            </a:lvl1pPr>
          </a:lstStyle>
          <a:p>
            <a:pPr>
              <a:defRPr/>
            </a:pPr>
            <a:fld id="{40CCCAA3-E0B9-1F46-821E-66E3D0D401A5}" type="slidenum">
              <a:rPr lang="en-US" altLang="pl-PL"/>
              <a:pPr>
                <a:defRPr/>
              </a:pPr>
              <a:t>‹#›</a:t>
            </a:fld>
            <a:endParaRPr lang="en-US" altLang="pl-PL"/>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Tytuł i tekst pionowy">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r>
              <a:rPr lang="en-US"/>
              <a:t>Click to edit Master title style</a:t>
            </a:r>
            <a:endParaRPr lang="pl-PL"/>
          </a:p>
        </p:txBody>
      </p:sp>
      <p:sp>
        <p:nvSpPr>
          <p:cNvPr id="3" name="Symbol zastępczy tytułu pionowego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4" name="Rectangle 3"/>
          <p:cNvSpPr>
            <a:spLocks noGrp="1"/>
          </p:cNvSpPr>
          <p:nvPr>
            <p:ph type="sldNum" sz="quarter" idx="10"/>
          </p:nvPr>
        </p:nvSpPr>
        <p:spPr>
          <a:ln/>
        </p:spPr>
        <p:txBody>
          <a:bodyPr/>
          <a:lstStyle>
            <a:lvl1pPr>
              <a:defRPr/>
            </a:lvl1pPr>
          </a:lstStyle>
          <a:p>
            <a:pPr>
              <a:defRPr/>
            </a:pPr>
            <a:fld id="{AA0D6D5D-9214-DC45-9667-E2F02EF98CF2}" type="slidenum">
              <a:rPr lang="en-US" altLang="pl-PL"/>
              <a:pPr>
                <a:defRPr/>
              </a:pPr>
              <a:t>‹#›</a:t>
            </a:fld>
            <a:endParaRPr lang="en-US" altLang="pl-PL"/>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Tytuł pionowy i tekst">
    <p:spTree>
      <p:nvGrpSpPr>
        <p:cNvPr id="1" name=""/>
        <p:cNvGrpSpPr/>
        <p:nvPr/>
      </p:nvGrpSpPr>
      <p:grpSpPr>
        <a:xfrm>
          <a:off x="0" y="0"/>
          <a:ext cx="0" cy="0"/>
          <a:chOff x="0" y="0"/>
          <a:chExt cx="0" cy="0"/>
        </a:xfrm>
      </p:grpSpPr>
      <p:sp>
        <p:nvSpPr>
          <p:cNvPr id="2" name="Tytuł pionowy 1"/>
          <p:cNvSpPr>
            <a:spLocks noGrp="1"/>
          </p:cNvSpPr>
          <p:nvPr>
            <p:ph type="title" orient="vert"/>
          </p:nvPr>
        </p:nvSpPr>
        <p:spPr>
          <a:xfrm>
            <a:off x="6520944" y="609440"/>
            <a:ext cx="1943508" cy="5492163"/>
          </a:xfrm>
        </p:spPr>
        <p:txBody>
          <a:bodyPr vert="eaVert"/>
          <a:lstStyle/>
          <a:p>
            <a:r>
              <a:rPr lang="en-US"/>
              <a:t>Click to edit Master title style</a:t>
            </a:r>
            <a:endParaRPr lang="pl-PL"/>
          </a:p>
        </p:txBody>
      </p:sp>
      <p:sp>
        <p:nvSpPr>
          <p:cNvPr id="3" name="Symbol zastępczy tytułu pionowego 2"/>
          <p:cNvSpPr>
            <a:spLocks noGrp="1"/>
          </p:cNvSpPr>
          <p:nvPr>
            <p:ph type="body" orient="vert" idx="1"/>
          </p:nvPr>
        </p:nvSpPr>
        <p:spPr>
          <a:xfrm>
            <a:off x="686344" y="609440"/>
            <a:ext cx="5704127" cy="54921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4" name="Rectangle 3"/>
          <p:cNvSpPr>
            <a:spLocks noGrp="1"/>
          </p:cNvSpPr>
          <p:nvPr>
            <p:ph type="sldNum" sz="quarter" idx="10"/>
          </p:nvPr>
        </p:nvSpPr>
        <p:spPr>
          <a:ln/>
        </p:spPr>
        <p:txBody>
          <a:bodyPr/>
          <a:lstStyle>
            <a:lvl1pPr>
              <a:defRPr/>
            </a:lvl1pPr>
          </a:lstStyle>
          <a:p>
            <a:pPr>
              <a:defRPr/>
            </a:pPr>
            <a:fld id="{2D1D7C95-D33F-5C4B-9012-83A378C745BC}" type="slidenum">
              <a:rPr lang="en-US" altLang="pl-PL"/>
              <a:pPr>
                <a:defRPr/>
              </a:pPr>
              <a:t>‹#›</a:t>
            </a:fld>
            <a:endParaRPr lang="en-US" altLang="pl-PL"/>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 preserve="1">
  <p:cSld name="Slajd tytułowy">
    <p:spTree>
      <p:nvGrpSpPr>
        <p:cNvPr id="1" name=""/>
        <p:cNvGrpSpPr/>
        <p:nvPr/>
      </p:nvGrpSpPr>
      <p:grpSpPr>
        <a:xfrm>
          <a:off x="0" y="0"/>
          <a:ext cx="0" cy="0"/>
          <a:chOff x="0" y="0"/>
          <a:chExt cx="0" cy="0"/>
        </a:xfrm>
      </p:grpSpPr>
      <p:sp>
        <p:nvSpPr>
          <p:cNvPr id="2" name="Tytuł 1"/>
          <p:cNvSpPr>
            <a:spLocks noGrp="1"/>
          </p:cNvSpPr>
          <p:nvPr>
            <p:ph type="ctrTitle"/>
          </p:nvPr>
        </p:nvSpPr>
        <p:spPr>
          <a:xfrm>
            <a:off x="1143001" y="1122350"/>
            <a:ext cx="6858000" cy="2387333"/>
          </a:xfrm>
        </p:spPr>
        <p:txBody>
          <a:bodyPr anchor="b"/>
          <a:lstStyle>
            <a:lvl1pPr algn="ctr">
              <a:defRPr sz="5137"/>
            </a:lvl1pPr>
          </a:lstStyle>
          <a:p>
            <a:r>
              <a:rPr lang="pl-PL"/>
              <a:t>Kliknij, aby edytować styl</a:t>
            </a:r>
          </a:p>
        </p:txBody>
      </p:sp>
      <p:sp>
        <p:nvSpPr>
          <p:cNvPr id="3" name="Podtytuł 2"/>
          <p:cNvSpPr>
            <a:spLocks noGrp="1"/>
          </p:cNvSpPr>
          <p:nvPr>
            <p:ph type="subTitle" idx="1"/>
          </p:nvPr>
        </p:nvSpPr>
        <p:spPr>
          <a:xfrm>
            <a:off x="1143001" y="3601891"/>
            <a:ext cx="6858000" cy="1655429"/>
          </a:xfrm>
        </p:spPr>
        <p:txBody>
          <a:bodyPr/>
          <a:lstStyle>
            <a:lvl1pPr marL="0" indent="0" algn="ctr">
              <a:buNone/>
              <a:defRPr sz="2055"/>
            </a:lvl1pPr>
            <a:lvl2pPr marL="391409" indent="0" algn="ctr">
              <a:buNone/>
              <a:defRPr sz="1712"/>
            </a:lvl2pPr>
            <a:lvl3pPr marL="782818" indent="0" algn="ctr">
              <a:buNone/>
              <a:defRPr sz="1541"/>
            </a:lvl3pPr>
            <a:lvl4pPr marL="1174227" indent="0" algn="ctr">
              <a:buNone/>
              <a:defRPr sz="1370"/>
            </a:lvl4pPr>
            <a:lvl5pPr marL="1565636" indent="0" algn="ctr">
              <a:buNone/>
              <a:defRPr sz="1370"/>
            </a:lvl5pPr>
            <a:lvl6pPr marL="1957045" indent="0" algn="ctr">
              <a:buNone/>
              <a:defRPr sz="1370"/>
            </a:lvl6pPr>
            <a:lvl7pPr marL="2348454" indent="0" algn="ctr">
              <a:buNone/>
              <a:defRPr sz="1370"/>
            </a:lvl7pPr>
            <a:lvl8pPr marL="2739862" indent="0" algn="ctr">
              <a:buNone/>
              <a:defRPr sz="1370"/>
            </a:lvl8pPr>
            <a:lvl9pPr marL="3131271" indent="0" algn="ctr">
              <a:buNone/>
              <a:defRPr sz="1370"/>
            </a:lvl9pPr>
          </a:lstStyle>
          <a:p>
            <a:r>
              <a:rPr lang="pl-PL"/>
              <a:t>Kliknij, aby edytować styl wzorca podtytułu</a:t>
            </a:r>
          </a:p>
        </p:txBody>
      </p:sp>
      <p:sp>
        <p:nvSpPr>
          <p:cNvPr id="4" name="Rectangle 3">
            <a:extLst>
              <a:ext uri="{FF2B5EF4-FFF2-40B4-BE49-F238E27FC236}">
                <a16:creationId xmlns:a16="http://schemas.microsoft.com/office/drawing/2014/main" id="{A0E7E50D-92E1-FE49-8B04-5D1445209096}"/>
              </a:ext>
            </a:extLst>
          </p:cNvPr>
          <p:cNvSpPr>
            <a:spLocks noGrp="1"/>
          </p:cNvSpPr>
          <p:nvPr>
            <p:ph type="sldNum" sz="quarter" idx="10"/>
          </p:nvPr>
        </p:nvSpPr>
        <p:spPr>
          <a:ln/>
        </p:spPr>
        <p:txBody>
          <a:bodyPr/>
          <a:lstStyle>
            <a:lvl1pPr>
              <a:defRPr/>
            </a:lvl1pPr>
          </a:lstStyle>
          <a:p>
            <a:fld id="{87CEAB37-95F6-2240-8245-5BB984C4E45D}" type="slidenum">
              <a:rPr lang="pl-PL" altLang="pl-PL"/>
              <a:pPr/>
              <a:t>‹#›</a:t>
            </a:fld>
            <a:endParaRPr lang="pl-PL" altLang="pl-PL"/>
          </a:p>
        </p:txBody>
      </p:sp>
    </p:spTree>
    <p:extLst>
      <p:ext uri="{BB962C8B-B14F-4D97-AF65-F5344CB8AC3E}">
        <p14:creationId xmlns:p14="http://schemas.microsoft.com/office/powerpoint/2010/main" val="738611518"/>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 preserve="1">
  <p:cSld name="Tytuł i zawartość">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r>
              <a:rPr lang="pl-PL"/>
              <a:t>Kliknij, aby edytować styl</a:t>
            </a:r>
          </a:p>
        </p:txBody>
      </p:sp>
      <p:sp>
        <p:nvSpPr>
          <p:cNvPr id="3" name="Symbol zastępczy zawartości 2"/>
          <p:cNvSpPr>
            <a:spLocks noGrp="1"/>
          </p:cNvSpPr>
          <p:nvPr>
            <p:ph idx="1"/>
          </p:nvPr>
        </p:nvSpPr>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Rectangle 3">
            <a:extLst>
              <a:ext uri="{FF2B5EF4-FFF2-40B4-BE49-F238E27FC236}">
                <a16:creationId xmlns:a16="http://schemas.microsoft.com/office/drawing/2014/main" id="{B2B57A4B-EC36-D243-BC9C-71255564D8D6}"/>
              </a:ext>
            </a:extLst>
          </p:cNvPr>
          <p:cNvSpPr>
            <a:spLocks noGrp="1"/>
          </p:cNvSpPr>
          <p:nvPr>
            <p:ph type="sldNum" sz="quarter" idx="10"/>
          </p:nvPr>
        </p:nvSpPr>
        <p:spPr>
          <a:ln/>
        </p:spPr>
        <p:txBody>
          <a:bodyPr/>
          <a:lstStyle>
            <a:lvl1pPr>
              <a:defRPr/>
            </a:lvl1pPr>
          </a:lstStyle>
          <a:p>
            <a:fld id="{58F36742-CAF0-3748-A638-A840467BDFE9}" type="slidenum">
              <a:rPr lang="pl-PL" altLang="pl-PL"/>
              <a:pPr/>
              <a:t>‹#›</a:t>
            </a:fld>
            <a:endParaRPr lang="pl-PL" altLang="pl-PL"/>
          </a:p>
        </p:txBody>
      </p:sp>
    </p:spTree>
    <p:extLst>
      <p:ext uri="{BB962C8B-B14F-4D97-AF65-F5344CB8AC3E}">
        <p14:creationId xmlns:p14="http://schemas.microsoft.com/office/powerpoint/2010/main" val="1616024952"/>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secHead" preserve="1">
  <p:cSld name="Nagłówek sekcji">
    <p:spTree>
      <p:nvGrpSpPr>
        <p:cNvPr id="1" name=""/>
        <p:cNvGrpSpPr/>
        <p:nvPr/>
      </p:nvGrpSpPr>
      <p:grpSpPr>
        <a:xfrm>
          <a:off x="0" y="0"/>
          <a:ext cx="0" cy="0"/>
          <a:chOff x="0" y="0"/>
          <a:chExt cx="0" cy="0"/>
        </a:xfrm>
      </p:grpSpPr>
      <p:sp>
        <p:nvSpPr>
          <p:cNvPr id="2" name="Tytuł 1"/>
          <p:cNvSpPr>
            <a:spLocks noGrp="1"/>
          </p:cNvSpPr>
          <p:nvPr>
            <p:ph type="title"/>
          </p:nvPr>
        </p:nvSpPr>
        <p:spPr>
          <a:xfrm>
            <a:off x="623826" y="1710178"/>
            <a:ext cx="7886835" cy="2852697"/>
          </a:xfrm>
        </p:spPr>
        <p:txBody>
          <a:bodyPr anchor="b"/>
          <a:lstStyle>
            <a:lvl1pPr>
              <a:defRPr sz="5137"/>
            </a:lvl1pPr>
          </a:lstStyle>
          <a:p>
            <a:r>
              <a:rPr lang="pl-PL"/>
              <a:t>Kliknij, aby edytować styl</a:t>
            </a:r>
          </a:p>
        </p:txBody>
      </p:sp>
      <p:sp>
        <p:nvSpPr>
          <p:cNvPr id="3" name="Symbol zastępczy tekstu 2"/>
          <p:cNvSpPr>
            <a:spLocks noGrp="1"/>
          </p:cNvSpPr>
          <p:nvPr>
            <p:ph type="body" idx="1"/>
          </p:nvPr>
        </p:nvSpPr>
        <p:spPr>
          <a:xfrm>
            <a:off x="623826" y="4588810"/>
            <a:ext cx="7886835" cy="1501268"/>
          </a:xfrm>
        </p:spPr>
        <p:txBody>
          <a:bodyPr/>
          <a:lstStyle>
            <a:lvl1pPr marL="0" indent="0">
              <a:buNone/>
              <a:defRPr sz="2055"/>
            </a:lvl1pPr>
            <a:lvl2pPr marL="391409" indent="0">
              <a:buNone/>
              <a:defRPr sz="1712"/>
            </a:lvl2pPr>
            <a:lvl3pPr marL="782818" indent="0">
              <a:buNone/>
              <a:defRPr sz="1541"/>
            </a:lvl3pPr>
            <a:lvl4pPr marL="1174227" indent="0">
              <a:buNone/>
              <a:defRPr sz="1370"/>
            </a:lvl4pPr>
            <a:lvl5pPr marL="1565636" indent="0">
              <a:buNone/>
              <a:defRPr sz="1370"/>
            </a:lvl5pPr>
            <a:lvl6pPr marL="1957045" indent="0">
              <a:buNone/>
              <a:defRPr sz="1370"/>
            </a:lvl6pPr>
            <a:lvl7pPr marL="2348454" indent="0">
              <a:buNone/>
              <a:defRPr sz="1370"/>
            </a:lvl7pPr>
            <a:lvl8pPr marL="2739862" indent="0">
              <a:buNone/>
              <a:defRPr sz="1370"/>
            </a:lvl8pPr>
            <a:lvl9pPr marL="3131271" indent="0">
              <a:buNone/>
              <a:defRPr sz="1370"/>
            </a:lvl9pPr>
          </a:lstStyle>
          <a:p>
            <a:pPr lvl="0"/>
            <a:r>
              <a:rPr lang="pl-PL"/>
              <a:t>Kliknij, aby edytować style wzorca tekstu</a:t>
            </a:r>
          </a:p>
        </p:txBody>
      </p:sp>
      <p:sp>
        <p:nvSpPr>
          <p:cNvPr id="4" name="Rectangle 3">
            <a:extLst>
              <a:ext uri="{FF2B5EF4-FFF2-40B4-BE49-F238E27FC236}">
                <a16:creationId xmlns:a16="http://schemas.microsoft.com/office/drawing/2014/main" id="{E63ECBF9-817B-B646-A419-51B595735808}"/>
              </a:ext>
            </a:extLst>
          </p:cNvPr>
          <p:cNvSpPr>
            <a:spLocks noGrp="1"/>
          </p:cNvSpPr>
          <p:nvPr>
            <p:ph type="sldNum" sz="quarter" idx="10"/>
          </p:nvPr>
        </p:nvSpPr>
        <p:spPr>
          <a:ln/>
        </p:spPr>
        <p:txBody>
          <a:bodyPr/>
          <a:lstStyle>
            <a:lvl1pPr>
              <a:defRPr/>
            </a:lvl1pPr>
          </a:lstStyle>
          <a:p>
            <a:fld id="{5F1DE7B5-0699-2841-9B80-9FD27954C3BB}" type="slidenum">
              <a:rPr lang="pl-PL" altLang="pl-PL"/>
              <a:pPr/>
              <a:t>‹#›</a:t>
            </a:fld>
            <a:endParaRPr lang="pl-PL" altLang="pl-PL"/>
          </a:p>
        </p:txBody>
      </p:sp>
    </p:spTree>
    <p:extLst>
      <p:ext uri="{BB962C8B-B14F-4D97-AF65-F5344CB8AC3E}">
        <p14:creationId xmlns:p14="http://schemas.microsoft.com/office/powerpoint/2010/main" val="1084134387"/>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woObj" preserve="1">
  <p:cSld name="Dwa elementy zawartości">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r>
              <a:rPr lang="pl-PL"/>
              <a:t>Kliknij, aby edytować styl</a:t>
            </a:r>
          </a:p>
        </p:txBody>
      </p:sp>
      <p:sp>
        <p:nvSpPr>
          <p:cNvPr id="3" name="Symbol zastępczy zawartości 2"/>
          <p:cNvSpPr>
            <a:spLocks noGrp="1"/>
          </p:cNvSpPr>
          <p:nvPr>
            <p:ph sz="half" idx="1"/>
          </p:nvPr>
        </p:nvSpPr>
        <p:spPr>
          <a:xfrm>
            <a:off x="686344" y="1982481"/>
            <a:ext cx="3823138" cy="4119123"/>
          </a:xfrm>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Symbol zastępczy zawartości 3"/>
          <p:cNvSpPr>
            <a:spLocks noGrp="1"/>
          </p:cNvSpPr>
          <p:nvPr>
            <p:ph sz="half" idx="2"/>
          </p:nvPr>
        </p:nvSpPr>
        <p:spPr>
          <a:xfrm>
            <a:off x="4639955" y="1982481"/>
            <a:ext cx="3824497" cy="4119123"/>
          </a:xfrm>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5" name="Rectangle 3">
            <a:extLst>
              <a:ext uri="{FF2B5EF4-FFF2-40B4-BE49-F238E27FC236}">
                <a16:creationId xmlns:a16="http://schemas.microsoft.com/office/drawing/2014/main" id="{07EFF64D-8870-FD42-AA18-A676A517E57D}"/>
              </a:ext>
            </a:extLst>
          </p:cNvPr>
          <p:cNvSpPr>
            <a:spLocks noGrp="1"/>
          </p:cNvSpPr>
          <p:nvPr>
            <p:ph type="sldNum" sz="quarter" idx="10"/>
          </p:nvPr>
        </p:nvSpPr>
        <p:spPr>
          <a:ln/>
        </p:spPr>
        <p:txBody>
          <a:bodyPr/>
          <a:lstStyle>
            <a:lvl1pPr>
              <a:defRPr/>
            </a:lvl1pPr>
          </a:lstStyle>
          <a:p>
            <a:fld id="{47D13955-5DF7-924E-9A10-96EDE05DB728}" type="slidenum">
              <a:rPr lang="pl-PL" altLang="pl-PL"/>
              <a:pPr/>
              <a:t>‹#›</a:t>
            </a:fld>
            <a:endParaRPr lang="pl-PL" altLang="pl-PL"/>
          </a:p>
        </p:txBody>
      </p:sp>
    </p:spTree>
    <p:extLst>
      <p:ext uri="{BB962C8B-B14F-4D97-AF65-F5344CB8AC3E}">
        <p14:creationId xmlns:p14="http://schemas.microsoft.com/office/powerpoint/2010/main" val="641544567"/>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TxTwoObj" preserve="1">
  <p:cSld name="Porównanie">
    <p:spTree>
      <p:nvGrpSpPr>
        <p:cNvPr id="1" name=""/>
        <p:cNvGrpSpPr/>
        <p:nvPr/>
      </p:nvGrpSpPr>
      <p:grpSpPr>
        <a:xfrm>
          <a:off x="0" y="0"/>
          <a:ext cx="0" cy="0"/>
          <a:chOff x="0" y="0"/>
          <a:chExt cx="0" cy="0"/>
        </a:xfrm>
      </p:grpSpPr>
      <p:sp>
        <p:nvSpPr>
          <p:cNvPr id="2" name="Tytuł 1"/>
          <p:cNvSpPr>
            <a:spLocks noGrp="1"/>
          </p:cNvSpPr>
          <p:nvPr>
            <p:ph type="title"/>
          </p:nvPr>
        </p:nvSpPr>
        <p:spPr>
          <a:xfrm>
            <a:off x="629262" y="364512"/>
            <a:ext cx="7886835" cy="1325496"/>
          </a:xfrm>
        </p:spPr>
        <p:txBody>
          <a:bodyPr/>
          <a:lstStyle/>
          <a:p>
            <a:r>
              <a:rPr lang="pl-PL"/>
              <a:t>Kliknij, aby edytować styl</a:t>
            </a:r>
          </a:p>
        </p:txBody>
      </p:sp>
      <p:sp>
        <p:nvSpPr>
          <p:cNvPr id="3" name="Symbol zastępczy tekstu 2"/>
          <p:cNvSpPr>
            <a:spLocks noGrp="1"/>
          </p:cNvSpPr>
          <p:nvPr>
            <p:ph type="body" idx="1"/>
          </p:nvPr>
        </p:nvSpPr>
        <p:spPr>
          <a:xfrm>
            <a:off x="629262" y="1681363"/>
            <a:ext cx="3869347" cy="824113"/>
          </a:xfrm>
        </p:spPr>
        <p:txBody>
          <a:bodyPr anchor="b"/>
          <a:lstStyle>
            <a:lvl1pPr marL="0" indent="0">
              <a:buNone/>
              <a:defRPr sz="2055" b="1"/>
            </a:lvl1pPr>
            <a:lvl2pPr marL="391409" indent="0">
              <a:buNone/>
              <a:defRPr sz="1712" b="1"/>
            </a:lvl2pPr>
            <a:lvl3pPr marL="782818" indent="0">
              <a:buNone/>
              <a:defRPr sz="1541" b="1"/>
            </a:lvl3pPr>
            <a:lvl4pPr marL="1174227" indent="0">
              <a:buNone/>
              <a:defRPr sz="1370" b="1"/>
            </a:lvl4pPr>
            <a:lvl5pPr marL="1565636" indent="0">
              <a:buNone/>
              <a:defRPr sz="1370" b="1"/>
            </a:lvl5pPr>
            <a:lvl6pPr marL="1957045" indent="0">
              <a:buNone/>
              <a:defRPr sz="1370" b="1"/>
            </a:lvl6pPr>
            <a:lvl7pPr marL="2348454" indent="0">
              <a:buNone/>
              <a:defRPr sz="1370" b="1"/>
            </a:lvl7pPr>
            <a:lvl8pPr marL="2739862" indent="0">
              <a:buNone/>
              <a:defRPr sz="1370" b="1"/>
            </a:lvl8pPr>
            <a:lvl9pPr marL="3131271" indent="0">
              <a:buNone/>
              <a:defRPr sz="1370" b="1"/>
            </a:lvl9pPr>
          </a:lstStyle>
          <a:p>
            <a:pPr lvl="0"/>
            <a:r>
              <a:rPr lang="pl-PL"/>
              <a:t>Kliknij, aby edytować style wzorca tekstu</a:t>
            </a:r>
          </a:p>
        </p:txBody>
      </p:sp>
      <p:sp>
        <p:nvSpPr>
          <p:cNvPr id="4" name="Symbol zastępczy zawartości 3"/>
          <p:cNvSpPr>
            <a:spLocks noGrp="1"/>
          </p:cNvSpPr>
          <p:nvPr>
            <p:ph sz="half" idx="2"/>
          </p:nvPr>
        </p:nvSpPr>
        <p:spPr>
          <a:xfrm>
            <a:off x="629262" y="2505476"/>
            <a:ext cx="3869347" cy="3684013"/>
          </a:xfrm>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5" name="Symbol zastępczy tekstu 4"/>
          <p:cNvSpPr>
            <a:spLocks noGrp="1"/>
          </p:cNvSpPr>
          <p:nvPr>
            <p:ph type="body" sz="quarter" idx="3"/>
          </p:nvPr>
        </p:nvSpPr>
        <p:spPr>
          <a:xfrm>
            <a:off x="4629082" y="1681363"/>
            <a:ext cx="3887015" cy="824113"/>
          </a:xfrm>
        </p:spPr>
        <p:txBody>
          <a:bodyPr anchor="b"/>
          <a:lstStyle>
            <a:lvl1pPr marL="0" indent="0">
              <a:buNone/>
              <a:defRPr sz="2055" b="1"/>
            </a:lvl1pPr>
            <a:lvl2pPr marL="391409" indent="0">
              <a:buNone/>
              <a:defRPr sz="1712" b="1"/>
            </a:lvl2pPr>
            <a:lvl3pPr marL="782818" indent="0">
              <a:buNone/>
              <a:defRPr sz="1541" b="1"/>
            </a:lvl3pPr>
            <a:lvl4pPr marL="1174227" indent="0">
              <a:buNone/>
              <a:defRPr sz="1370" b="1"/>
            </a:lvl4pPr>
            <a:lvl5pPr marL="1565636" indent="0">
              <a:buNone/>
              <a:defRPr sz="1370" b="1"/>
            </a:lvl5pPr>
            <a:lvl6pPr marL="1957045" indent="0">
              <a:buNone/>
              <a:defRPr sz="1370" b="1"/>
            </a:lvl6pPr>
            <a:lvl7pPr marL="2348454" indent="0">
              <a:buNone/>
              <a:defRPr sz="1370" b="1"/>
            </a:lvl7pPr>
            <a:lvl8pPr marL="2739862" indent="0">
              <a:buNone/>
              <a:defRPr sz="1370" b="1"/>
            </a:lvl8pPr>
            <a:lvl9pPr marL="3131271" indent="0">
              <a:buNone/>
              <a:defRPr sz="1370" b="1"/>
            </a:lvl9pPr>
          </a:lstStyle>
          <a:p>
            <a:pPr lvl="0"/>
            <a:r>
              <a:rPr lang="pl-PL"/>
              <a:t>Kliknij, aby edytować style wzorca tekstu</a:t>
            </a:r>
          </a:p>
        </p:txBody>
      </p:sp>
      <p:sp>
        <p:nvSpPr>
          <p:cNvPr id="6" name="Symbol zastępczy zawartości 5"/>
          <p:cNvSpPr>
            <a:spLocks noGrp="1"/>
          </p:cNvSpPr>
          <p:nvPr>
            <p:ph sz="quarter" idx="4"/>
          </p:nvPr>
        </p:nvSpPr>
        <p:spPr>
          <a:xfrm>
            <a:off x="4629082" y="2505476"/>
            <a:ext cx="3887015" cy="3684013"/>
          </a:xfrm>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7" name="Rectangle 3">
            <a:extLst>
              <a:ext uri="{FF2B5EF4-FFF2-40B4-BE49-F238E27FC236}">
                <a16:creationId xmlns:a16="http://schemas.microsoft.com/office/drawing/2014/main" id="{6AD477A0-9AFB-6049-B086-CB21F642A3CA}"/>
              </a:ext>
            </a:extLst>
          </p:cNvPr>
          <p:cNvSpPr>
            <a:spLocks noGrp="1"/>
          </p:cNvSpPr>
          <p:nvPr>
            <p:ph type="sldNum" sz="quarter" idx="10"/>
          </p:nvPr>
        </p:nvSpPr>
        <p:spPr>
          <a:ln/>
        </p:spPr>
        <p:txBody>
          <a:bodyPr/>
          <a:lstStyle>
            <a:lvl1pPr>
              <a:defRPr/>
            </a:lvl1pPr>
          </a:lstStyle>
          <a:p>
            <a:fld id="{58FED893-B4C4-5048-AF5C-0FE4190226BA}" type="slidenum">
              <a:rPr lang="pl-PL" altLang="pl-PL"/>
              <a:pPr/>
              <a:t>‹#›</a:t>
            </a:fld>
            <a:endParaRPr lang="pl-PL" altLang="pl-PL"/>
          </a:p>
        </p:txBody>
      </p:sp>
    </p:spTree>
    <p:extLst>
      <p:ext uri="{BB962C8B-B14F-4D97-AF65-F5344CB8AC3E}">
        <p14:creationId xmlns:p14="http://schemas.microsoft.com/office/powerpoint/2010/main" val="27359781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Porównanie">
    <p:spTree>
      <p:nvGrpSpPr>
        <p:cNvPr id="1" name=""/>
        <p:cNvGrpSpPr/>
        <p:nvPr/>
      </p:nvGrpSpPr>
      <p:grpSpPr>
        <a:xfrm>
          <a:off x="0" y="0"/>
          <a:ext cx="0" cy="0"/>
          <a:chOff x="0" y="0"/>
          <a:chExt cx="0" cy="0"/>
        </a:xfrm>
      </p:grpSpPr>
      <p:sp>
        <p:nvSpPr>
          <p:cNvPr id="2" name="Tytuł 1"/>
          <p:cNvSpPr>
            <a:spLocks noGrp="1"/>
          </p:cNvSpPr>
          <p:nvPr>
            <p:ph type="title"/>
          </p:nvPr>
        </p:nvSpPr>
        <p:spPr>
          <a:xfrm>
            <a:off x="629262" y="364512"/>
            <a:ext cx="7886835" cy="1325496"/>
          </a:xfrm>
          <a:prstGeom prst="rect">
            <a:avLst/>
          </a:prstGeom>
        </p:spPr>
        <p:txBody>
          <a:bodyPr/>
          <a:lstStyle/>
          <a:p>
            <a:r>
              <a:rPr lang="pl-PL"/>
              <a:t>Kliknij, aby edyt. styl wz. tyt.</a:t>
            </a:r>
          </a:p>
        </p:txBody>
      </p:sp>
      <p:sp>
        <p:nvSpPr>
          <p:cNvPr id="3" name="Symbol zastępczy tekstu 2"/>
          <p:cNvSpPr>
            <a:spLocks noGrp="1"/>
          </p:cNvSpPr>
          <p:nvPr>
            <p:ph type="body" idx="1"/>
          </p:nvPr>
        </p:nvSpPr>
        <p:spPr>
          <a:xfrm>
            <a:off x="629262" y="1681363"/>
            <a:ext cx="3869347" cy="824113"/>
          </a:xfrm>
          <a:prstGeom prst="rect">
            <a:avLst/>
          </a:prstGeom>
        </p:spPr>
        <p:txBody>
          <a:bodyPr anchor="b"/>
          <a:lstStyle>
            <a:lvl1pPr marL="0" indent="0">
              <a:buNone/>
              <a:defRPr sz="2055" b="1"/>
            </a:lvl1pPr>
            <a:lvl2pPr marL="391409" indent="0">
              <a:buNone/>
              <a:defRPr sz="1712" b="1"/>
            </a:lvl2pPr>
            <a:lvl3pPr marL="782818" indent="0">
              <a:buNone/>
              <a:defRPr sz="1541" b="1"/>
            </a:lvl3pPr>
            <a:lvl4pPr marL="1174227" indent="0">
              <a:buNone/>
              <a:defRPr sz="1370" b="1"/>
            </a:lvl4pPr>
            <a:lvl5pPr marL="1565636" indent="0">
              <a:buNone/>
              <a:defRPr sz="1370" b="1"/>
            </a:lvl5pPr>
            <a:lvl6pPr marL="1957045" indent="0">
              <a:buNone/>
              <a:defRPr sz="1370" b="1"/>
            </a:lvl6pPr>
            <a:lvl7pPr marL="2348454" indent="0">
              <a:buNone/>
              <a:defRPr sz="1370" b="1"/>
            </a:lvl7pPr>
            <a:lvl8pPr marL="2739862" indent="0">
              <a:buNone/>
              <a:defRPr sz="1370" b="1"/>
            </a:lvl8pPr>
            <a:lvl9pPr marL="3131271" indent="0">
              <a:buNone/>
              <a:defRPr sz="1370" b="1"/>
            </a:lvl9pPr>
          </a:lstStyle>
          <a:p>
            <a:pPr lvl="0"/>
            <a:r>
              <a:rPr lang="pl-PL"/>
              <a:t>Kliknij, aby edytować style wzorca tekstu</a:t>
            </a:r>
          </a:p>
        </p:txBody>
      </p:sp>
      <p:sp>
        <p:nvSpPr>
          <p:cNvPr id="4" name="Symbol zastępczy zawartości 3"/>
          <p:cNvSpPr>
            <a:spLocks noGrp="1"/>
          </p:cNvSpPr>
          <p:nvPr>
            <p:ph sz="half" idx="2"/>
          </p:nvPr>
        </p:nvSpPr>
        <p:spPr>
          <a:xfrm>
            <a:off x="629262" y="2505476"/>
            <a:ext cx="3869347" cy="3684013"/>
          </a:xfrm>
          <a:prstGeom prst="rect">
            <a:avLst/>
          </a:prstGeom>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5" name="Symbol zastępczy tekstu 4"/>
          <p:cNvSpPr>
            <a:spLocks noGrp="1"/>
          </p:cNvSpPr>
          <p:nvPr>
            <p:ph type="body" sz="quarter" idx="3"/>
          </p:nvPr>
        </p:nvSpPr>
        <p:spPr>
          <a:xfrm>
            <a:off x="4629082" y="1681363"/>
            <a:ext cx="3887015" cy="824113"/>
          </a:xfrm>
          <a:prstGeom prst="rect">
            <a:avLst/>
          </a:prstGeom>
        </p:spPr>
        <p:txBody>
          <a:bodyPr anchor="b"/>
          <a:lstStyle>
            <a:lvl1pPr marL="0" indent="0">
              <a:buNone/>
              <a:defRPr sz="2055" b="1"/>
            </a:lvl1pPr>
            <a:lvl2pPr marL="391409" indent="0">
              <a:buNone/>
              <a:defRPr sz="1712" b="1"/>
            </a:lvl2pPr>
            <a:lvl3pPr marL="782818" indent="0">
              <a:buNone/>
              <a:defRPr sz="1541" b="1"/>
            </a:lvl3pPr>
            <a:lvl4pPr marL="1174227" indent="0">
              <a:buNone/>
              <a:defRPr sz="1370" b="1"/>
            </a:lvl4pPr>
            <a:lvl5pPr marL="1565636" indent="0">
              <a:buNone/>
              <a:defRPr sz="1370" b="1"/>
            </a:lvl5pPr>
            <a:lvl6pPr marL="1957045" indent="0">
              <a:buNone/>
              <a:defRPr sz="1370" b="1"/>
            </a:lvl6pPr>
            <a:lvl7pPr marL="2348454" indent="0">
              <a:buNone/>
              <a:defRPr sz="1370" b="1"/>
            </a:lvl7pPr>
            <a:lvl8pPr marL="2739862" indent="0">
              <a:buNone/>
              <a:defRPr sz="1370" b="1"/>
            </a:lvl8pPr>
            <a:lvl9pPr marL="3131271" indent="0">
              <a:buNone/>
              <a:defRPr sz="1370" b="1"/>
            </a:lvl9pPr>
          </a:lstStyle>
          <a:p>
            <a:pPr lvl="0"/>
            <a:r>
              <a:rPr lang="pl-PL"/>
              <a:t>Kliknij, aby edytować style wzorca tekstu</a:t>
            </a:r>
          </a:p>
        </p:txBody>
      </p:sp>
      <p:sp>
        <p:nvSpPr>
          <p:cNvPr id="6" name="Symbol zastępczy zawartości 5"/>
          <p:cNvSpPr>
            <a:spLocks noGrp="1"/>
          </p:cNvSpPr>
          <p:nvPr>
            <p:ph sz="quarter" idx="4"/>
          </p:nvPr>
        </p:nvSpPr>
        <p:spPr>
          <a:xfrm>
            <a:off x="4629082" y="2505476"/>
            <a:ext cx="3887015" cy="3684013"/>
          </a:xfrm>
          <a:prstGeom prst="rect">
            <a:avLst/>
          </a:prstGeom>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7" name="Rectangle 1"/>
          <p:cNvSpPr>
            <a:spLocks noGrp="1"/>
          </p:cNvSpPr>
          <p:nvPr>
            <p:ph type="sldNum" sz="quarter" idx="10"/>
          </p:nvPr>
        </p:nvSpPr>
        <p:spPr>
          <a:ln/>
        </p:spPr>
        <p:txBody>
          <a:bodyPr/>
          <a:lstStyle>
            <a:lvl1pPr>
              <a:defRPr/>
            </a:lvl1pPr>
          </a:lstStyle>
          <a:p>
            <a:fld id="{86CB4B4D-7CA3-9044-876B-883B54F8677D}" type="slidenum">
              <a:rPr lang="pl-PL" smtClean="0"/>
              <a:t>‹#›</a:t>
            </a:fld>
            <a:endParaRPr lang="pl-PL"/>
          </a:p>
        </p:txBody>
      </p:sp>
    </p:spTree>
    <p:extLst>
      <p:ext uri="{BB962C8B-B14F-4D97-AF65-F5344CB8AC3E}">
        <p14:creationId xmlns:p14="http://schemas.microsoft.com/office/powerpoint/2010/main" val="2028551209"/>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reserve="1">
  <p:cSld name="Tylko tytuł">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r>
              <a:rPr lang="pl-PL"/>
              <a:t>Kliknij, aby edytować styl</a:t>
            </a:r>
          </a:p>
        </p:txBody>
      </p:sp>
      <p:sp>
        <p:nvSpPr>
          <p:cNvPr id="3" name="Rectangle 3">
            <a:extLst>
              <a:ext uri="{FF2B5EF4-FFF2-40B4-BE49-F238E27FC236}">
                <a16:creationId xmlns:a16="http://schemas.microsoft.com/office/drawing/2014/main" id="{455FE408-E211-8B41-97F5-69299F804AFD}"/>
              </a:ext>
            </a:extLst>
          </p:cNvPr>
          <p:cNvSpPr>
            <a:spLocks noGrp="1"/>
          </p:cNvSpPr>
          <p:nvPr>
            <p:ph type="sldNum" sz="quarter" idx="10"/>
          </p:nvPr>
        </p:nvSpPr>
        <p:spPr>
          <a:ln/>
        </p:spPr>
        <p:txBody>
          <a:bodyPr/>
          <a:lstStyle>
            <a:lvl1pPr>
              <a:defRPr/>
            </a:lvl1pPr>
          </a:lstStyle>
          <a:p>
            <a:fld id="{AFB36E91-7C32-6648-9081-ACEB9CEB09E5}" type="slidenum">
              <a:rPr lang="pl-PL" altLang="pl-PL"/>
              <a:pPr/>
              <a:t>‹#›</a:t>
            </a:fld>
            <a:endParaRPr lang="pl-PL" altLang="pl-PL"/>
          </a:p>
        </p:txBody>
      </p:sp>
    </p:spTree>
    <p:extLst>
      <p:ext uri="{BB962C8B-B14F-4D97-AF65-F5344CB8AC3E}">
        <p14:creationId xmlns:p14="http://schemas.microsoft.com/office/powerpoint/2010/main" val="3924862703"/>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reserve="1">
  <p:cSld name="Pusty">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D19FA311-3C62-794D-8630-29FD31C117AE}"/>
              </a:ext>
            </a:extLst>
          </p:cNvPr>
          <p:cNvSpPr>
            <a:spLocks noGrp="1"/>
          </p:cNvSpPr>
          <p:nvPr>
            <p:ph type="sldNum" sz="quarter" idx="10"/>
          </p:nvPr>
        </p:nvSpPr>
        <p:spPr>
          <a:ln/>
        </p:spPr>
        <p:txBody>
          <a:bodyPr/>
          <a:lstStyle>
            <a:lvl1pPr>
              <a:defRPr/>
            </a:lvl1pPr>
          </a:lstStyle>
          <a:p>
            <a:fld id="{6DCEE736-459E-9C49-B2F3-EE464DD04152}" type="slidenum">
              <a:rPr lang="pl-PL" altLang="pl-PL"/>
              <a:pPr/>
              <a:t>‹#›</a:t>
            </a:fld>
            <a:endParaRPr lang="pl-PL" altLang="pl-PL"/>
          </a:p>
        </p:txBody>
      </p:sp>
    </p:spTree>
    <p:extLst>
      <p:ext uri="{BB962C8B-B14F-4D97-AF65-F5344CB8AC3E}">
        <p14:creationId xmlns:p14="http://schemas.microsoft.com/office/powerpoint/2010/main" val="964928449"/>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objTx" preserve="1">
  <p:cSld name="Zawartość z podpisem">
    <p:spTree>
      <p:nvGrpSpPr>
        <p:cNvPr id="1" name=""/>
        <p:cNvGrpSpPr/>
        <p:nvPr/>
      </p:nvGrpSpPr>
      <p:grpSpPr>
        <a:xfrm>
          <a:off x="0" y="0"/>
          <a:ext cx="0" cy="0"/>
          <a:chOff x="0" y="0"/>
          <a:chExt cx="0" cy="0"/>
        </a:xfrm>
      </p:grpSpPr>
      <p:sp>
        <p:nvSpPr>
          <p:cNvPr id="2" name="Tytuł 1"/>
          <p:cNvSpPr>
            <a:spLocks noGrp="1"/>
          </p:cNvSpPr>
          <p:nvPr>
            <p:ph type="title"/>
          </p:nvPr>
        </p:nvSpPr>
        <p:spPr>
          <a:xfrm>
            <a:off x="629262" y="456720"/>
            <a:ext cx="2949239" cy="1600680"/>
          </a:xfrm>
        </p:spPr>
        <p:txBody>
          <a:bodyPr anchor="b"/>
          <a:lstStyle>
            <a:lvl1pPr>
              <a:defRPr sz="2740"/>
            </a:lvl1pPr>
          </a:lstStyle>
          <a:p>
            <a:r>
              <a:rPr lang="pl-PL"/>
              <a:t>Kliknij, aby edytować styl</a:t>
            </a:r>
          </a:p>
        </p:txBody>
      </p:sp>
      <p:sp>
        <p:nvSpPr>
          <p:cNvPr id="3" name="Symbol zastępczy zawartości 2"/>
          <p:cNvSpPr>
            <a:spLocks noGrp="1"/>
          </p:cNvSpPr>
          <p:nvPr>
            <p:ph idx="1"/>
          </p:nvPr>
        </p:nvSpPr>
        <p:spPr>
          <a:xfrm>
            <a:off x="3887016" y="986919"/>
            <a:ext cx="4629082" cy="4874078"/>
          </a:xfrm>
        </p:spPr>
        <p:txBody>
          <a:bodyPr/>
          <a:lstStyle>
            <a:lvl1pPr>
              <a:defRPr sz="2740"/>
            </a:lvl1pPr>
            <a:lvl2pPr>
              <a:defRPr sz="2397"/>
            </a:lvl2pPr>
            <a:lvl3pPr>
              <a:defRPr sz="2055"/>
            </a:lvl3pPr>
            <a:lvl4pPr>
              <a:defRPr sz="1712"/>
            </a:lvl4pPr>
            <a:lvl5pPr>
              <a:defRPr sz="1712"/>
            </a:lvl5pPr>
            <a:lvl6pPr>
              <a:defRPr sz="1712"/>
            </a:lvl6pPr>
            <a:lvl7pPr>
              <a:defRPr sz="1712"/>
            </a:lvl7pPr>
            <a:lvl8pPr>
              <a:defRPr sz="1712"/>
            </a:lvl8pPr>
            <a:lvl9pPr>
              <a:defRPr sz="1712"/>
            </a:lvl9p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Symbol zastępczy tekstu 3"/>
          <p:cNvSpPr>
            <a:spLocks noGrp="1"/>
          </p:cNvSpPr>
          <p:nvPr>
            <p:ph type="body" sz="half" idx="2"/>
          </p:nvPr>
        </p:nvSpPr>
        <p:spPr>
          <a:xfrm>
            <a:off x="629262" y="2057401"/>
            <a:ext cx="2949239" cy="3812241"/>
          </a:xfrm>
        </p:spPr>
        <p:txBody>
          <a:bodyPr/>
          <a:lstStyle>
            <a:lvl1pPr marL="0" indent="0">
              <a:buNone/>
              <a:defRPr sz="1370"/>
            </a:lvl1pPr>
            <a:lvl2pPr marL="391409" indent="0">
              <a:buNone/>
              <a:defRPr sz="1199"/>
            </a:lvl2pPr>
            <a:lvl3pPr marL="782818" indent="0">
              <a:buNone/>
              <a:defRPr sz="1027"/>
            </a:lvl3pPr>
            <a:lvl4pPr marL="1174227" indent="0">
              <a:buNone/>
              <a:defRPr sz="856"/>
            </a:lvl4pPr>
            <a:lvl5pPr marL="1565636" indent="0">
              <a:buNone/>
              <a:defRPr sz="856"/>
            </a:lvl5pPr>
            <a:lvl6pPr marL="1957045" indent="0">
              <a:buNone/>
              <a:defRPr sz="856"/>
            </a:lvl6pPr>
            <a:lvl7pPr marL="2348454" indent="0">
              <a:buNone/>
              <a:defRPr sz="856"/>
            </a:lvl7pPr>
            <a:lvl8pPr marL="2739862" indent="0">
              <a:buNone/>
              <a:defRPr sz="856"/>
            </a:lvl8pPr>
            <a:lvl9pPr marL="3131271" indent="0">
              <a:buNone/>
              <a:defRPr sz="856"/>
            </a:lvl9pPr>
          </a:lstStyle>
          <a:p>
            <a:pPr lvl="0"/>
            <a:r>
              <a:rPr lang="pl-PL"/>
              <a:t>Kliknij, aby edytować style wzorca tekstu</a:t>
            </a:r>
          </a:p>
        </p:txBody>
      </p:sp>
      <p:sp>
        <p:nvSpPr>
          <p:cNvPr id="5" name="Rectangle 3">
            <a:extLst>
              <a:ext uri="{FF2B5EF4-FFF2-40B4-BE49-F238E27FC236}">
                <a16:creationId xmlns:a16="http://schemas.microsoft.com/office/drawing/2014/main" id="{E11FDF7A-5058-9946-AB97-F065EFD65136}"/>
              </a:ext>
            </a:extLst>
          </p:cNvPr>
          <p:cNvSpPr>
            <a:spLocks noGrp="1"/>
          </p:cNvSpPr>
          <p:nvPr>
            <p:ph type="sldNum" sz="quarter" idx="10"/>
          </p:nvPr>
        </p:nvSpPr>
        <p:spPr>
          <a:ln/>
        </p:spPr>
        <p:txBody>
          <a:bodyPr/>
          <a:lstStyle>
            <a:lvl1pPr>
              <a:defRPr/>
            </a:lvl1pPr>
          </a:lstStyle>
          <a:p>
            <a:fld id="{11D458FC-12D7-A745-918D-F442B893178E}" type="slidenum">
              <a:rPr lang="pl-PL" altLang="pl-PL"/>
              <a:pPr/>
              <a:t>‹#›</a:t>
            </a:fld>
            <a:endParaRPr lang="pl-PL" altLang="pl-PL"/>
          </a:p>
        </p:txBody>
      </p:sp>
    </p:spTree>
    <p:extLst>
      <p:ext uri="{BB962C8B-B14F-4D97-AF65-F5344CB8AC3E}">
        <p14:creationId xmlns:p14="http://schemas.microsoft.com/office/powerpoint/2010/main" val="2101168942"/>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picTx" preserve="1">
  <p:cSld name="Obraz z podpisem">
    <p:spTree>
      <p:nvGrpSpPr>
        <p:cNvPr id="1" name=""/>
        <p:cNvGrpSpPr/>
        <p:nvPr/>
      </p:nvGrpSpPr>
      <p:grpSpPr>
        <a:xfrm>
          <a:off x="0" y="0"/>
          <a:ext cx="0" cy="0"/>
          <a:chOff x="0" y="0"/>
          <a:chExt cx="0" cy="0"/>
        </a:xfrm>
      </p:grpSpPr>
      <p:sp>
        <p:nvSpPr>
          <p:cNvPr id="2" name="Tytuł 1"/>
          <p:cNvSpPr>
            <a:spLocks noGrp="1"/>
          </p:cNvSpPr>
          <p:nvPr>
            <p:ph type="title"/>
          </p:nvPr>
        </p:nvSpPr>
        <p:spPr>
          <a:xfrm>
            <a:off x="629262" y="456720"/>
            <a:ext cx="2949239" cy="1600680"/>
          </a:xfrm>
        </p:spPr>
        <p:txBody>
          <a:bodyPr anchor="b"/>
          <a:lstStyle>
            <a:lvl1pPr>
              <a:defRPr sz="2740"/>
            </a:lvl1pPr>
          </a:lstStyle>
          <a:p>
            <a:r>
              <a:rPr lang="pl-PL"/>
              <a:t>Kliknij, aby edytować styl</a:t>
            </a:r>
          </a:p>
        </p:txBody>
      </p:sp>
      <p:sp>
        <p:nvSpPr>
          <p:cNvPr id="3" name="Symbol zastępczy obrazu 2"/>
          <p:cNvSpPr>
            <a:spLocks noGrp="1"/>
          </p:cNvSpPr>
          <p:nvPr>
            <p:ph type="pic" idx="1"/>
          </p:nvPr>
        </p:nvSpPr>
        <p:spPr>
          <a:xfrm>
            <a:off x="3887016" y="986919"/>
            <a:ext cx="4629082" cy="4874078"/>
          </a:xfrm>
        </p:spPr>
        <p:txBody>
          <a:bodyPr/>
          <a:lstStyle>
            <a:lvl1pPr marL="0" indent="0">
              <a:buNone/>
              <a:defRPr sz="2740"/>
            </a:lvl1pPr>
            <a:lvl2pPr marL="391409" indent="0">
              <a:buNone/>
              <a:defRPr sz="2397"/>
            </a:lvl2pPr>
            <a:lvl3pPr marL="782818" indent="0">
              <a:buNone/>
              <a:defRPr sz="2055"/>
            </a:lvl3pPr>
            <a:lvl4pPr marL="1174227" indent="0">
              <a:buNone/>
              <a:defRPr sz="1712"/>
            </a:lvl4pPr>
            <a:lvl5pPr marL="1565636" indent="0">
              <a:buNone/>
              <a:defRPr sz="1712"/>
            </a:lvl5pPr>
            <a:lvl6pPr marL="1957045" indent="0">
              <a:buNone/>
              <a:defRPr sz="1712"/>
            </a:lvl6pPr>
            <a:lvl7pPr marL="2348454" indent="0">
              <a:buNone/>
              <a:defRPr sz="1712"/>
            </a:lvl7pPr>
            <a:lvl8pPr marL="2739862" indent="0">
              <a:buNone/>
              <a:defRPr sz="1712"/>
            </a:lvl8pPr>
            <a:lvl9pPr marL="3131271" indent="0">
              <a:buNone/>
              <a:defRPr sz="1712"/>
            </a:lvl9pPr>
          </a:lstStyle>
          <a:p>
            <a:pPr lvl="0"/>
            <a:endParaRPr lang="pl-PL" noProof="0">
              <a:sym typeface="Arial" panose="020B0604020202020204" pitchFamily="34" charset="0"/>
            </a:endParaRPr>
          </a:p>
        </p:txBody>
      </p:sp>
      <p:sp>
        <p:nvSpPr>
          <p:cNvPr id="4" name="Symbol zastępczy tekstu 3"/>
          <p:cNvSpPr>
            <a:spLocks noGrp="1"/>
          </p:cNvSpPr>
          <p:nvPr>
            <p:ph type="body" sz="half" idx="2"/>
          </p:nvPr>
        </p:nvSpPr>
        <p:spPr>
          <a:xfrm>
            <a:off x="629262" y="2057401"/>
            <a:ext cx="2949239" cy="3812241"/>
          </a:xfrm>
        </p:spPr>
        <p:txBody>
          <a:bodyPr/>
          <a:lstStyle>
            <a:lvl1pPr marL="0" indent="0">
              <a:buNone/>
              <a:defRPr sz="1370"/>
            </a:lvl1pPr>
            <a:lvl2pPr marL="391409" indent="0">
              <a:buNone/>
              <a:defRPr sz="1199"/>
            </a:lvl2pPr>
            <a:lvl3pPr marL="782818" indent="0">
              <a:buNone/>
              <a:defRPr sz="1027"/>
            </a:lvl3pPr>
            <a:lvl4pPr marL="1174227" indent="0">
              <a:buNone/>
              <a:defRPr sz="856"/>
            </a:lvl4pPr>
            <a:lvl5pPr marL="1565636" indent="0">
              <a:buNone/>
              <a:defRPr sz="856"/>
            </a:lvl5pPr>
            <a:lvl6pPr marL="1957045" indent="0">
              <a:buNone/>
              <a:defRPr sz="856"/>
            </a:lvl6pPr>
            <a:lvl7pPr marL="2348454" indent="0">
              <a:buNone/>
              <a:defRPr sz="856"/>
            </a:lvl7pPr>
            <a:lvl8pPr marL="2739862" indent="0">
              <a:buNone/>
              <a:defRPr sz="856"/>
            </a:lvl8pPr>
            <a:lvl9pPr marL="3131271" indent="0">
              <a:buNone/>
              <a:defRPr sz="856"/>
            </a:lvl9pPr>
          </a:lstStyle>
          <a:p>
            <a:pPr lvl="0"/>
            <a:r>
              <a:rPr lang="pl-PL"/>
              <a:t>Kliknij, aby edytować style wzorca tekstu</a:t>
            </a:r>
          </a:p>
        </p:txBody>
      </p:sp>
      <p:sp>
        <p:nvSpPr>
          <p:cNvPr id="5" name="Rectangle 3">
            <a:extLst>
              <a:ext uri="{FF2B5EF4-FFF2-40B4-BE49-F238E27FC236}">
                <a16:creationId xmlns:a16="http://schemas.microsoft.com/office/drawing/2014/main" id="{46838410-0C41-784A-8B93-019AE37EDE17}"/>
              </a:ext>
            </a:extLst>
          </p:cNvPr>
          <p:cNvSpPr>
            <a:spLocks noGrp="1"/>
          </p:cNvSpPr>
          <p:nvPr>
            <p:ph type="sldNum" sz="quarter" idx="10"/>
          </p:nvPr>
        </p:nvSpPr>
        <p:spPr>
          <a:ln/>
        </p:spPr>
        <p:txBody>
          <a:bodyPr/>
          <a:lstStyle>
            <a:lvl1pPr>
              <a:defRPr/>
            </a:lvl1pPr>
          </a:lstStyle>
          <a:p>
            <a:fld id="{62275397-52FE-8B4A-A2CD-ECAC69587C1E}" type="slidenum">
              <a:rPr lang="pl-PL" altLang="pl-PL"/>
              <a:pPr/>
              <a:t>‹#›</a:t>
            </a:fld>
            <a:endParaRPr lang="pl-PL" altLang="pl-PL"/>
          </a:p>
        </p:txBody>
      </p:sp>
    </p:spTree>
    <p:extLst>
      <p:ext uri="{BB962C8B-B14F-4D97-AF65-F5344CB8AC3E}">
        <p14:creationId xmlns:p14="http://schemas.microsoft.com/office/powerpoint/2010/main" val="373240482"/>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vertTx" preserve="1">
  <p:cSld name="Tytuł i tekst pionowy">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r>
              <a:rPr lang="pl-PL"/>
              <a:t>Kliknij, aby edytować styl</a:t>
            </a:r>
          </a:p>
        </p:txBody>
      </p:sp>
      <p:sp>
        <p:nvSpPr>
          <p:cNvPr id="3" name="Symbol zastępczy tytułu pionowego 2"/>
          <p:cNvSpPr>
            <a:spLocks noGrp="1"/>
          </p:cNvSpPr>
          <p:nvPr>
            <p:ph type="body" orient="vert" idx="1"/>
          </p:nvPr>
        </p:nvSpPr>
        <p:spPr/>
        <p:txBody>
          <a:bodyPr vert="eaVert"/>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Rectangle 3">
            <a:extLst>
              <a:ext uri="{FF2B5EF4-FFF2-40B4-BE49-F238E27FC236}">
                <a16:creationId xmlns:a16="http://schemas.microsoft.com/office/drawing/2014/main" id="{3EFBF456-CA32-D843-8C5C-FF889C08B771}"/>
              </a:ext>
            </a:extLst>
          </p:cNvPr>
          <p:cNvSpPr>
            <a:spLocks noGrp="1"/>
          </p:cNvSpPr>
          <p:nvPr>
            <p:ph type="sldNum" sz="quarter" idx="10"/>
          </p:nvPr>
        </p:nvSpPr>
        <p:spPr>
          <a:ln/>
        </p:spPr>
        <p:txBody>
          <a:bodyPr/>
          <a:lstStyle>
            <a:lvl1pPr>
              <a:defRPr/>
            </a:lvl1pPr>
          </a:lstStyle>
          <a:p>
            <a:fld id="{87F7E0E4-8E38-6248-8CAB-4511FF454B55}" type="slidenum">
              <a:rPr lang="pl-PL" altLang="pl-PL"/>
              <a:pPr/>
              <a:t>‹#›</a:t>
            </a:fld>
            <a:endParaRPr lang="pl-PL" altLang="pl-PL"/>
          </a:p>
        </p:txBody>
      </p:sp>
    </p:spTree>
    <p:extLst>
      <p:ext uri="{BB962C8B-B14F-4D97-AF65-F5344CB8AC3E}">
        <p14:creationId xmlns:p14="http://schemas.microsoft.com/office/powerpoint/2010/main" val="719067670"/>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vertTitleAndTx" preserve="1">
  <p:cSld name="Tytuł pionowy i tekst">
    <p:spTree>
      <p:nvGrpSpPr>
        <p:cNvPr id="1" name=""/>
        <p:cNvGrpSpPr/>
        <p:nvPr/>
      </p:nvGrpSpPr>
      <p:grpSpPr>
        <a:xfrm>
          <a:off x="0" y="0"/>
          <a:ext cx="0" cy="0"/>
          <a:chOff x="0" y="0"/>
          <a:chExt cx="0" cy="0"/>
        </a:xfrm>
      </p:grpSpPr>
      <p:sp>
        <p:nvSpPr>
          <p:cNvPr id="2" name="Tytuł pionowy 1"/>
          <p:cNvSpPr>
            <a:spLocks noGrp="1"/>
          </p:cNvSpPr>
          <p:nvPr>
            <p:ph type="title" orient="vert"/>
          </p:nvPr>
        </p:nvSpPr>
        <p:spPr>
          <a:xfrm>
            <a:off x="6520944" y="609440"/>
            <a:ext cx="1943508" cy="5492163"/>
          </a:xfrm>
        </p:spPr>
        <p:txBody>
          <a:bodyPr vert="eaVert"/>
          <a:lstStyle/>
          <a:p>
            <a:r>
              <a:rPr lang="pl-PL"/>
              <a:t>Kliknij, aby edytować styl</a:t>
            </a:r>
          </a:p>
        </p:txBody>
      </p:sp>
      <p:sp>
        <p:nvSpPr>
          <p:cNvPr id="3" name="Symbol zastępczy tytułu pionowego 2"/>
          <p:cNvSpPr>
            <a:spLocks noGrp="1"/>
          </p:cNvSpPr>
          <p:nvPr>
            <p:ph type="body" orient="vert" idx="1"/>
          </p:nvPr>
        </p:nvSpPr>
        <p:spPr>
          <a:xfrm>
            <a:off x="686344" y="609440"/>
            <a:ext cx="5704127" cy="5492163"/>
          </a:xfrm>
        </p:spPr>
        <p:txBody>
          <a:bodyPr vert="eaVert"/>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Rectangle 3">
            <a:extLst>
              <a:ext uri="{FF2B5EF4-FFF2-40B4-BE49-F238E27FC236}">
                <a16:creationId xmlns:a16="http://schemas.microsoft.com/office/drawing/2014/main" id="{F626F241-C1E4-104C-9726-BE7C7945CEC4}"/>
              </a:ext>
            </a:extLst>
          </p:cNvPr>
          <p:cNvSpPr>
            <a:spLocks noGrp="1"/>
          </p:cNvSpPr>
          <p:nvPr>
            <p:ph type="sldNum" sz="quarter" idx="10"/>
          </p:nvPr>
        </p:nvSpPr>
        <p:spPr>
          <a:ln/>
        </p:spPr>
        <p:txBody>
          <a:bodyPr/>
          <a:lstStyle>
            <a:lvl1pPr>
              <a:defRPr/>
            </a:lvl1pPr>
          </a:lstStyle>
          <a:p>
            <a:fld id="{96D41A6A-6442-D741-B76B-F51EB7023CF0}" type="slidenum">
              <a:rPr lang="pl-PL" altLang="pl-PL"/>
              <a:pPr/>
              <a:t>‹#›</a:t>
            </a:fld>
            <a:endParaRPr lang="pl-PL" altLang="pl-PL"/>
          </a:p>
        </p:txBody>
      </p:sp>
    </p:spTree>
    <p:extLst>
      <p:ext uri="{BB962C8B-B14F-4D97-AF65-F5344CB8AC3E}">
        <p14:creationId xmlns:p14="http://schemas.microsoft.com/office/powerpoint/2010/main" val="21276945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ylko tytuł">
    <p:spTree>
      <p:nvGrpSpPr>
        <p:cNvPr id="1" name=""/>
        <p:cNvGrpSpPr/>
        <p:nvPr/>
      </p:nvGrpSpPr>
      <p:grpSpPr>
        <a:xfrm>
          <a:off x="0" y="0"/>
          <a:ext cx="0" cy="0"/>
          <a:chOff x="0" y="0"/>
          <a:chExt cx="0" cy="0"/>
        </a:xfrm>
      </p:grpSpPr>
      <p:sp>
        <p:nvSpPr>
          <p:cNvPr id="2" name="Tytuł 1"/>
          <p:cNvSpPr>
            <a:spLocks noGrp="1"/>
          </p:cNvSpPr>
          <p:nvPr>
            <p:ph type="title"/>
          </p:nvPr>
        </p:nvSpPr>
        <p:spPr>
          <a:xfrm>
            <a:off x="629262" y="364512"/>
            <a:ext cx="7885477" cy="1325496"/>
          </a:xfrm>
          <a:prstGeom prst="rect">
            <a:avLst/>
          </a:prstGeom>
        </p:spPr>
        <p:txBody>
          <a:bodyPr/>
          <a:lstStyle/>
          <a:p>
            <a:r>
              <a:rPr lang="pl-PL"/>
              <a:t>Kliknij, aby edyt. styl wz. tyt.</a:t>
            </a:r>
          </a:p>
        </p:txBody>
      </p:sp>
      <p:sp>
        <p:nvSpPr>
          <p:cNvPr id="3" name="Rectangle 1"/>
          <p:cNvSpPr>
            <a:spLocks noGrp="1"/>
          </p:cNvSpPr>
          <p:nvPr>
            <p:ph type="sldNum" sz="quarter" idx="10"/>
          </p:nvPr>
        </p:nvSpPr>
        <p:spPr>
          <a:ln/>
        </p:spPr>
        <p:txBody>
          <a:bodyPr/>
          <a:lstStyle>
            <a:lvl1pPr>
              <a:defRPr/>
            </a:lvl1pPr>
          </a:lstStyle>
          <a:p>
            <a:fld id="{86CB4B4D-7CA3-9044-876B-883B54F8677D}" type="slidenum">
              <a:rPr lang="pl-PL" smtClean="0"/>
              <a:t>‹#›</a:t>
            </a:fld>
            <a:endParaRPr lang="pl-PL"/>
          </a:p>
        </p:txBody>
      </p:sp>
    </p:spTree>
    <p:extLst>
      <p:ext uri="{BB962C8B-B14F-4D97-AF65-F5344CB8AC3E}">
        <p14:creationId xmlns:p14="http://schemas.microsoft.com/office/powerpoint/2010/main" val="4097898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Pusty">
    <p:spTree>
      <p:nvGrpSpPr>
        <p:cNvPr id="1" name=""/>
        <p:cNvGrpSpPr/>
        <p:nvPr/>
      </p:nvGrpSpPr>
      <p:grpSpPr>
        <a:xfrm>
          <a:off x="0" y="0"/>
          <a:ext cx="0" cy="0"/>
          <a:chOff x="0" y="0"/>
          <a:chExt cx="0" cy="0"/>
        </a:xfrm>
      </p:grpSpPr>
      <p:sp>
        <p:nvSpPr>
          <p:cNvPr id="2" name="Rectangle 1"/>
          <p:cNvSpPr>
            <a:spLocks noGrp="1"/>
          </p:cNvSpPr>
          <p:nvPr>
            <p:ph type="sldNum" sz="quarter" idx="10"/>
          </p:nvPr>
        </p:nvSpPr>
        <p:spPr>
          <a:ln/>
        </p:spPr>
        <p:txBody>
          <a:bodyPr/>
          <a:lstStyle>
            <a:lvl1pPr>
              <a:defRPr/>
            </a:lvl1pPr>
          </a:lstStyle>
          <a:p>
            <a:fld id="{86CB4B4D-7CA3-9044-876B-883B54F8677D}" type="slidenum">
              <a:rPr lang="pl-PL" smtClean="0"/>
              <a:t>‹#›</a:t>
            </a:fld>
            <a:endParaRPr lang="pl-PL"/>
          </a:p>
        </p:txBody>
      </p:sp>
    </p:spTree>
    <p:extLst>
      <p:ext uri="{BB962C8B-B14F-4D97-AF65-F5344CB8AC3E}">
        <p14:creationId xmlns:p14="http://schemas.microsoft.com/office/powerpoint/2010/main" val="3586421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Zawartość z podpisem">
    <p:spTree>
      <p:nvGrpSpPr>
        <p:cNvPr id="1" name=""/>
        <p:cNvGrpSpPr/>
        <p:nvPr/>
      </p:nvGrpSpPr>
      <p:grpSpPr>
        <a:xfrm>
          <a:off x="0" y="0"/>
          <a:ext cx="0" cy="0"/>
          <a:chOff x="0" y="0"/>
          <a:chExt cx="0" cy="0"/>
        </a:xfrm>
      </p:grpSpPr>
      <p:sp>
        <p:nvSpPr>
          <p:cNvPr id="2" name="Tytuł 1"/>
          <p:cNvSpPr>
            <a:spLocks noGrp="1"/>
          </p:cNvSpPr>
          <p:nvPr>
            <p:ph type="title"/>
          </p:nvPr>
        </p:nvSpPr>
        <p:spPr>
          <a:xfrm>
            <a:off x="629262" y="456720"/>
            <a:ext cx="2949239" cy="1600680"/>
          </a:xfrm>
          <a:prstGeom prst="rect">
            <a:avLst/>
          </a:prstGeom>
        </p:spPr>
        <p:txBody>
          <a:bodyPr anchor="b"/>
          <a:lstStyle>
            <a:lvl1pPr>
              <a:defRPr sz="2740"/>
            </a:lvl1pPr>
          </a:lstStyle>
          <a:p>
            <a:r>
              <a:rPr lang="pl-PL"/>
              <a:t>Kliknij, aby edyt. styl wz. tyt.</a:t>
            </a:r>
          </a:p>
        </p:txBody>
      </p:sp>
      <p:sp>
        <p:nvSpPr>
          <p:cNvPr id="3" name="Symbol zastępczy zawartości 2"/>
          <p:cNvSpPr>
            <a:spLocks noGrp="1"/>
          </p:cNvSpPr>
          <p:nvPr>
            <p:ph idx="1"/>
          </p:nvPr>
        </p:nvSpPr>
        <p:spPr>
          <a:xfrm>
            <a:off x="3887016" y="986919"/>
            <a:ext cx="4629082" cy="4874078"/>
          </a:xfrm>
          <a:prstGeom prst="rect">
            <a:avLst/>
          </a:prstGeom>
        </p:spPr>
        <p:txBody>
          <a:bodyPr/>
          <a:lstStyle>
            <a:lvl1pPr>
              <a:defRPr sz="2740"/>
            </a:lvl1pPr>
            <a:lvl2pPr>
              <a:defRPr sz="2397"/>
            </a:lvl2pPr>
            <a:lvl3pPr>
              <a:defRPr sz="2055"/>
            </a:lvl3pPr>
            <a:lvl4pPr>
              <a:defRPr sz="1712"/>
            </a:lvl4pPr>
            <a:lvl5pPr>
              <a:defRPr sz="1712"/>
            </a:lvl5pPr>
            <a:lvl6pPr>
              <a:defRPr sz="1712"/>
            </a:lvl6pPr>
            <a:lvl7pPr>
              <a:defRPr sz="1712"/>
            </a:lvl7pPr>
            <a:lvl8pPr>
              <a:defRPr sz="1712"/>
            </a:lvl8pPr>
            <a:lvl9pPr>
              <a:defRPr sz="1712"/>
            </a:lvl9p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Symbol zastępczy tekstu 3"/>
          <p:cNvSpPr>
            <a:spLocks noGrp="1"/>
          </p:cNvSpPr>
          <p:nvPr>
            <p:ph type="body" sz="half" idx="2"/>
          </p:nvPr>
        </p:nvSpPr>
        <p:spPr>
          <a:xfrm>
            <a:off x="629262" y="2057401"/>
            <a:ext cx="2949239" cy="3812241"/>
          </a:xfrm>
          <a:prstGeom prst="rect">
            <a:avLst/>
          </a:prstGeom>
        </p:spPr>
        <p:txBody>
          <a:bodyPr/>
          <a:lstStyle>
            <a:lvl1pPr marL="0" indent="0">
              <a:buNone/>
              <a:defRPr sz="1370"/>
            </a:lvl1pPr>
            <a:lvl2pPr marL="391409" indent="0">
              <a:buNone/>
              <a:defRPr sz="1199"/>
            </a:lvl2pPr>
            <a:lvl3pPr marL="782818" indent="0">
              <a:buNone/>
              <a:defRPr sz="1027"/>
            </a:lvl3pPr>
            <a:lvl4pPr marL="1174227" indent="0">
              <a:buNone/>
              <a:defRPr sz="856"/>
            </a:lvl4pPr>
            <a:lvl5pPr marL="1565636" indent="0">
              <a:buNone/>
              <a:defRPr sz="856"/>
            </a:lvl5pPr>
            <a:lvl6pPr marL="1957045" indent="0">
              <a:buNone/>
              <a:defRPr sz="856"/>
            </a:lvl6pPr>
            <a:lvl7pPr marL="2348454" indent="0">
              <a:buNone/>
              <a:defRPr sz="856"/>
            </a:lvl7pPr>
            <a:lvl8pPr marL="2739862" indent="0">
              <a:buNone/>
              <a:defRPr sz="856"/>
            </a:lvl8pPr>
            <a:lvl9pPr marL="3131271" indent="0">
              <a:buNone/>
              <a:defRPr sz="856"/>
            </a:lvl9pPr>
          </a:lstStyle>
          <a:p>
            <a:pPr lvl="0"/>
            <a:r>
              <a:rPr lang="pl-PL"/>
              <a:t>Kliknij, aby edytować style wzorca tekstu</a:t>
            </a:r>
          </a:p>
        </p:txBody>
      </p:sp>
      <p:sp>
        <p:nvSpPr>
          <p:cNvPr id="5" name="Rectangle 1"/>
          <p:cNvSpPr>
            <a:spLocks noGrp="1"/>
          </p:cNvSpPr>
          <p:nvPr>
            <p:ph type="sldNum" sz="quarter" idx="10"/>
          </p:nvPr>
        </p:nvSpPr>
        <p:spPr>
          <a:ln/>
        </p:spPr>
        <p:txBody>
          <a:bodyPr/>
          <a:lstStyle>
            <a:lvl1pPr>
              <a:defRPr/>
            </a:lvl1pPr>
          </a:lstStyle>
          <a:p>
            <a:fld id="{86CB4B4D-7CA3-9044-876B-883B54F8677D}" type="slidenum">
              <a:rPr lang="pl-PL" smtClean="0"/>
              <a:t>‹#›</a:t>
            </a:fld>
            <a:endParaRPr lang="pl-PL"/>
          </a:p>
        </p:txBody>
      </p:sp>
    </p:spTree>
    <p:extLst>
      <p:ext uri="{BB962C8B-B14F-4D97-AF65-F5344CB8AC3E}">
        <p14:creationId xmlns:p14="http://schemas.microsoft.com/office/powerpoint/2010/main" val="18587956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Obraz z podpisem">
    <p:spTree>
      <p:nvGrpSpPr>
        <p:cNvPr id="1" name=""/>
        <p:cNvGrpSpPr/>
        <p:nvPr/>
      </p:nvGrpSpPr>
      <p:grpSpPr>
        <a:xfrm>
          <a:off x="0" y="0"/>
          <a:ext cx="0" cy="0"/>
          <a:chOff x="0" y="0"/>
          <a:chExt cx="0" cy="0"/>
        </a:xfrm>
      </p:grpSpPr>
      <p:sp>
        <p:nvSpPr>
          <p:cNvPr id="2" name="Tytuł 1"/>
          <p:cNvSpPr>
            <a:spLocks noGrp="1"/>
          </p:cNvSpPr>
          <p:nvPr>
            <p:ph type="title"/>
          </p:nvPr>
        </p:nvSpPr>
        <p:spPr>
          <a:xfrm>
            <a:off x="629262" y="456720"/>
            <a:ext cx="2949239" cy="1600680"/>
          </a:xfrm>
          <a:prstGeom prst="rect">
            <a:avLst/>
          </a:prstGeom>
        </p:spPr>
        <p:txBody>
          <a:bodyPr anchor="b"/>
          <a:lstStyle>
            <a:lvl1pPr>
              <a:defRPr sz="2740"/>
            </a:lvl1pPr>
          </a:lstStyle>
          <a:p>
            <a:r>
              <a:rPr lang="pl-PL"/>
              <a:t>Kliknij, aby edyt. styl wz. tyt.</a:t>
            </a:r>
          </a:p>
        </p:txBody>
      </p:sp>
      <p:sp>
        <p:nvSpPr>
          <p:cNvPr id="3" name="Symbol zastępczy obrazu 2"/>
          <p:cNvSpPr>
            <a:spLocks noGrp="1"/>
          </p:cNvSpPr>
          <p:nvPr>
            <p:ph type="pic" idx="1"/>
          </p:nvPr>
        </p:nvSpPr>
        <p:spPr>
          <a:xfrm>
            <a:off x="3887016" y="986919"/>
            <a:ext cx="4629082" cy="4874078"/>
          </a:xfrm>
          <a:prstGeom prst="rect">
            <a:avLst/>
          </a:prstGeom>
        </p:spPr>
        <p:txBody>
          <a:bodyPr/>
          <a:lstStyle>
            <a:lvl1pPr marL="0" indent="0">
              <a:buNone/>
              <a:defRPr sz="2740"/>
            </a:lvl1pPr>
            <a:lvl2pPr marL="391409" indent="0">
              <a:buNone/>
              <a:defRPr sz="2397"/>
            </a:lvl2pPr>
            <a:lvl3pPr marL="782818" indent="0">
              <a:buNone/>
              <a:defRPr sz="2055"/>
            </a:lvl3pPr>
            <a:lvl4pPr marL="1174227" indent="0">
              <a:buNone/>
              <a:defRPr sz="1712"/>
            </a:lvl4pPr>
            <a:lvl5pPr marL="1565636" indent="0">
              <a:buNone/>
              <a:defRPr sz="1712"/>
            </a:lvl5pPr>
            <a:lvl6pPr marL="1957045" indent="0">
              <a:buNone/>
              <a:defRPr sz="1712"/>
            </a:lvl6pPr>
            <a:lvl7pPr marL="2348454" indent="0">
              <a:buNone/>
              <a:defRPr sz="1712"/>
            </a:lvl7pPr>
            <a:lvl8pPr marL="2739862" indent="0">
              <a:buNone/>
              <a:defRPr sz="1712"/>
            </a:lvl8pPr>
            <a:lvl9pPr marL="3131271" indent="0">
              <a:buNone/>
              <a:defRPr sz="1712"/>
            </a:lvl9pPr>
          </a:lstStyle>
          <a:p>
            <a:pPr lvl="0"/>
            <a:r>
              <a:rPr lang="pl-PL" noProof="0">
                <a:sym typeface="Arial" panose="020B0604020202020204" pitchFamily="34" charset="0"/>
              </a:rPr>
              <a:t>Przeciągnij obraz na symbol zastępczy lub kliknij ikonę, aby go dodać</a:t>
            </a:r>
          </a:p>
        </p:txBody>
      </p:sp>
      <p:sp>
        <p:nvSpPr>
          <p:cNvPr id="4" name="Symbol zastępczy tekstu 3"/>
          <p:cNvSpPr>
            <a:spLocks noGrp="1"/>
          </p:cNvSpPr>
          <p:nvPr>
            <p:ph type="body" sz="half" idx="2"/>
          </p:nvPr>
        </p:nvSpPr>
        <p:spPr>
          <a:xfrm>
            <a:off x="629262" y="2057401"/>
            <a:ext cx="2949239" cy="3812241"/>
          </a:xfrm>
          <a:prstGeom prst="rect">
            <a:avLst/>
          </a:prstGeom>
        </p:spPr>
        <p:txBody>
          <a:bodyPr/>
          <a:lstStyle>
            <a:lvl1pPr marL="0" indent="0">
              <a:buNone/>
              <a:defRPr sz="1370"/>
            </a:lvl1pPr>
            <a:lvl2pPr marL="391409" indent="0">
              <a:buNone/>
              <a:defRPr sz="1199"/>
            </a:lvl2pPr>
            <a:lvl3pPr marL="782818" indent="0">
              <a:buNone/>
              <a:defRPr sz="1027"/>
            </a:lvl3pPr>
            <a:lvl4pPr marL="1174227" indent="0">
              <a:buNone/>
              <a:defRPr sz="856"/>
            </a:lvl4pPr>
            <a:lvl5pPr marL="1565636" indent="0">
              <a:buNone/>
              <a:defRPr sz="856"/>
            </a:lvl5pPr>
            <a:lvl6pPr marL="1957045" indent="0">
              <a:buNone/>
              <a:defRPr sz="856"/>
            </a:lvl6pPr>
            <a:lvl7pPr marL="2348454" indent="0">
              <a:buNone/>
              <a:defRPr sz="856"/>
            </a:lvl7pPr>
            <a:lvl8pPr marL="2739862" indent="0">
              <a:buNone/>
              <a:defRPr sz="856"/>
            </a:lvl8pPr>
            <a:lvl9pPr marL="3131271" indent="0">
              <a:buNone/>
              <a:defRPr sz="856"/>
            </a:lvl9pPr>
          </a:lstStyle>
          <a:p>
            <a:pPr lvl="0"/>
            <a:r>
              <a:rPr lang="pl-PL"/>
              <a:t>Kliknij, aby edytować style wzorca tekstu</a:t>
            </a:r>
          </a:p>
        </p:txBody>
      </p:sp>
      <p:sp>
        <p:nvSpPr>
          <p:cNvPr id="5" name="Rectangle 1"/>
          <p:cNvSpPr>
            <a:spLocks noGrp="1"/>
          </p:cNvSpPr>
          <p:nvPr>
            <p:ph type="sldNum" sz="quarter" idx="10"/>
          </p:nvPr>
        </p:nvSpPr>
        <p:spPr>
          <a:ln/>
        </p:spPr>
        <p:txBody>
          <a:bodyPr/>
          <a:lstStyle>
            <a:lvl1pPr>
              <a:defRPr/>
            </a:lvl1pPr>
          </a:lstStyle>
          <a:p>
            <a:fld id="{86CB4B4D-7CA3-9044-876B-883B54F8677D}" type="slidenum">
              <a:rPr lang="pl-PL" smtClean="0"/>
              <a:t>‹#›</a:t>
            </a:fld>
            <a:endParaRPr lang="pl-PL"/>
          </a:p>
        </p:txBody>
      </p:sp>
    </p:spTree>
    <p:extLst>
      <p:ext uri="{BB962C8B-B14F-4D97-AF65-F5344CB8AC3E}">
        <p14:creationId xmlns:p14="http://schemas.microsoft.com/office/powerpoint/2010/main" val="13342800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jpe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image" Target="../media/image2.jpeg"/><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image" Target="../media/image3.jpeg"/><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4.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2.xml"/><Relationship Id="rId13" Type="http://schemas.openxmlformats.org/officeDocument/2006/relationships/image" Target="../media/image4.jpeg"/><Relationship Id="rId3" Type="http://schemas.openxmlformats.org/officeDocument/2006/relationships/slideLayout" Target="../slideLayouts/slideLayout47.xml"/><Relationship Id="rId7" Type="http://schemas.openxmlformats.org/officeDocument/2006/relationships/slideLayout" Target="../slideLayouts/slideLayout51.xml"/><Relationship Id="rId12" Type="http://schemas.openxmlformats.org/officeDocument/2006/relationships/theme" Target="../theme/theme5.xml"/><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0" Type="http://schemas.openxmlformats.org/officeDocument/2006/relationships/slideLayout" Target="../slideLayouts/slideLayout54.xml"/><Relationship Id="rId4" Type="http://schemas.openxmlformats.org/officeDocument/2006/relationships/slideLayout" Target="../slideLayouts/slideLayout48.xml"/><Relationship Id="rId9" Type="http://schemas.openxmlformats.org/officeDocument/2006/relationships/slideLayout" Target="../slideLayouts/slideLayout5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2049" name="Rectangle 1"/>
          <p:cNvSpPr>
            <a:spLocks noGrp="1"/>
          </p:cNvSpPr>
          <p:nvPr>
            <p:ph type="sldNum" sz="quarter" idx="2"/>
          </p:nvPr>
        </p:nvSpPr>
        <p:spPr bwMode="auto">
          <a:xfrm>
            <a:off x="8169529" y="6254324"/>
            <a:ext cx="294923" cy="29535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vert="horz" wrap="none" lIns="52144" tIns="52144" rIns="52144" bIns="52144" numCol="1" anchor="t" anchorCtr="0" compatLnSpc="1">
            <a:prstTxWarp prst="textNoShape">
              <a:avLst/>
            </a:prstTxWarp>
          </a:bodyPr>
          <a:lstStyle>
            <a:lvl1pPr algn="r" defTabSz="892902" eaLnBrk="1">
              <a:defRPr sz="1370" smtClean="0">
                <a:latin typeface="Arial" panose="020B0604020202020204" pitchFamily="34" charset="0"/>
                <a:ea typeface="+mn-ea"/>
                <a:cs typeface="Arial" panose="020B0604020202020204" pitchFamily="34" charset="0"/>
                <a:sym typeface="Arial" panose="020B0604020202020204" pitchFamily="34" charset="0"/>
              </a:defRPr>
            </a:lvl1pPr>
          </a:lstStyle>
          <a:p>
            <a:fld id="{86CB4B4D-7CA3-9044-876B-883B54F8677D}" type="slidenum">
              <a:rPr lang="pl-PL" smtClean="0"/>
              <a:t>‹#›</a:t>
            </a:fld>
            <a:endParaRPr lang="pl-PL"/>
          </a:p>
        </p:txBody>
      </p:sp>
    </p:spTree>
    <p:extLst>
      <p:ext uri="{BB962C8B-B14F-4D97-AF65-F5344CB8AC3E}">
        <p14:creationId xmlns:p14="http://schemas.microsoft.com/office/powerpoint/2010/main" val="1659388607"/>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Lst>
  <p:txStyles>
    <p:titleStyle>
      <a:lvl1pPr algn="ctr" defTabSz="892902" rtl="0" eaLnBrk="1" fontAlgn="base" hangingPunct="1">
        <a:spcBef>
          <a:spcPct val="0"/>
        </a:spcBef>
        <a:spcAft>
          <a:spcPct val="0"/>
        </a:spcAft>
        <a:defRPr sz="4281" kern="1200">
          <a:solidFill>
            <a:srgbClr val="000000"/>
          </a:solidFill>
          <a:latin typeface="+mj-lt"/>
          <a:ea typeface="Arial" charset="0"/>
          <a:cs typeface="+mj-cs"/>
          <a:sym typeface="Arial" charset="0"/>
        </a:defRPr>
      </a:lvl1pPr>
      <a:lvl2pPr algn="ctr" defTabSz="892902" rtl="0" eaLnBrk="1" fontAlgn="base" hangingPunct="1">
        <a:spcBef>
          <a:spcPct val="0"/>
        </a:spcBef>
        <a:spcAft>
          <a:spcPct val="0"/>
        </a:spcAft>
        <a:defRPr sz="4281">
          <a:solidFill>
            <a:srgbClr val="000000"/>
          </a:solidFill>
          <a:latin typeface="Arial" panose="020B0604020202020204" pitchFamily="34" charset="0"/>
          <a:ea typeface="Arial" charset="0"/>
          <a:cs typeface="Arial" panose="020B0604020202020204" pitchFamily="34" charset="0"/>
          <a:sym typeface="Arial" charset="0"/>
        </a:defRPr>
      </a:lvl2pPr>
      <a:lvl3pPr algn="ctr" defTabSz="892902" rtl="0" eaLnBrk="1" fontAlgn="base" hangingPunct="1">
        <a:spcBef>
          <a:spcPct val="0"/>
        </a:spcBef>
        <a:spcAft>
          <a:spcPct val="0"/>
        </a:spcAft>
        <a:defRPr sz="4281">
          <a:solidFill>
            <a:srgbClr val="000000"/>
          </a:solidFill>
          <a:latin typeface="Arial" panose="020B0604020202020204" pitchFamily="34" charset="0"/>
          <a:ea typeface="Arial" charset="0"/>
          <a:cs typeface="Arial" panose="020B0604020202020204" pitchFamily="34" charset="0"/>
          <a:sym typeface="Arial" charset="0"/>
        </a:defRPr>
      </a:lvl3pPr>
      <a:lvl4pPr algn="ctr" defTabSz="892902" rtl="0" eaLnBrk="1" fontAlgn="base" hangingPunct="1">
        <a:spcBef>
          <a:spcPct val="0"/>
        </a:spcBef>
        <a:spcAft>
          <a:spcPct val="0"/>
        </a:spcAft>
        <a:defRPr sz="4281">
          <a:solidFill>
            <a:srgbClr val="000000"/>
          </a:solidFill>
          <a:latin typeface="Arial" panose="020B0604020202020204" pitchFamily="34" charset="0"/>
          <a:ea typeface="Arial" charset="0"/>
          <a:cs typeface="Arial" panose="020B0604020202020204" pitchFamily="34" charset="0"/>
          <a:sym typeface="Arial" charset="0"/>
        </a:defRPr>
      </a:lvl4pPr>
      <a:lvl5pPr algn="ctr" defTabSz="892902" rtl="0" eaLnBrk="1" fontAlgn="base" hangingPunct="1">
        <a:spcBef>
          <a:spcPct val="0"/>
        </a:spcBef>
        <a:spcAft>
          <a:spcPct val="0"/>
        </a:spcAft>
        <a:defRPr sz="4281">
          <a:solidFill>
            <a:srgbClr val="000000"/>
          </a:solidFill>
          <a:latin typeface="Arial" panose="020B0604020202020204" pitchFamily="34" charset="0"/>
          <a:ea typeface="Arial" charset="0"/>
          <a:cs typeface="Arial" panose="020B0604020202020204" pitchFamily="34" charset="0"/>
          <a:sym typeface="Arial" charset="0"/>
        </a:defRPr>
      </a:lvl5pPr>
      <a:lvl6pPr marL="391409" algn="ctr" defTabSz="892902" rtl="0" eaLnBrk="1" fontAlgn="base" hangingPunct="1">
        <a:spcBef>
          <a:spcPct val="0"/>
        </a:spcBef>
        <a:spcAft>
          <a:spcPct val="0"/>
        </a:spcAft>
        <a:defRPr sz="4281">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782818" algn="ctr" defTabSz="892902" rtl="0" eaLnBrk="1" fontAlgn="base" hangingPunct="1">
        <a:spcBef>
          <a:spcPct val="0"/>
        </a:spcBef>
        <a:spcAft>
          <a:spcPct val="0"/>
        </a:spcAft>
        <a:defRPr sz="4281">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1174227" algn="ctr" defTabSz="892902" rtl="0" eaLnBrk="1" fontAlgn="base" hangingPunct="1">
        <a:spcBef>
          <a:spcPct val="0"/>
        </a:spcBef>
        <a:spcAft>
          <a:spcPct val="0"/>
        </a:spcAft>
        <a:defRPr sz="4281">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1565636" algn="ctr" defTabSz="892902" rtl="0" eaLnBrk="1" fontAlgn="base" hangingPunct="1">
        <a:spcBef>
          <a:spcPct val="0"/>
        </a:spcBef>
        <a:spcAft>
          <a:spcPct val="0"/>
        </a:spcAft>
        <a:defRPr sz="4281">
          <a:solidFill>
            <a:srgbClr val="000000"/>
          </a:solidFill>
          <a:latin typeface="Arial" panose="020B0604020202020204" pitchFamily="34" charset="0"/>
          <a:cs typeface="Arial" panose="020B0604020202020204" pitchFamily="34" charset="0"/>
          <a:sym typeface="Arial" panose="020B0604020202020204" pitchFamily="34" charset="0"/>
        </a:defRPr>
      </a:lvl9pPr>
    </p:titleStyle>
    <p:bodyStyle>
      <a:lvl1pPr marL="334328" indent="-334328" algn="l" defTabSz="892902" rtl="0" eaLnBrk="1" fontAlgn="base" hangingPunct="1">
        <a:spcBef>
          <a:spcPts val="685"/>
        </a:spcBef>
        <a:spcAft>
          <a:spcPct val="0"/>
        </a:spcAft>
        <a:buSzPct val="100000"/>
        <a:buChar char="»"/>
        <a:defRPr sz="3082" kern="1200">
          <a:solidFill>
            <a:srgbClr val="000000"/>
          </a:solidFill>
          <a:latin typeface="+mn-lt"/>
          <a:ea typeface="Arial" charset="0"/>
          <a:cs typeface="+mn-cs"/>
          <a:sym typeface="Arial" charset="0"/>
        </a:defRPr>
      </a:lvl1pPr>
      <a:lvl2pPr marL="759714" indent="-313943" algn="l" defTabSz="892902" rtl="0" eaLnBrk="1" fontAlgn="base" hangingPunct="1">
        <a:spcBef>
          <a:spcPts val="685"/>
        </a:spcBef>
        <a:spcAft>
          <a:spcPct val="0"/>
        </a:spcAft>
        <a:buSzPct val="100000"/>
        <a:buChar char="–"/>
        <a:defRPr sz="3082" kern="1200">
          <a:solidFill>
            <a:srgbClr val="000000"/>
          </a:solidFill>
          <a:latin typeface="+mn-lt"/>
          <a:ea typeface="Arial" charset="0"/>
          <a:cs typeface="+mn-cs"/>
          <a:sym typeface="Arial" charset="0"/>
        </a:defRPr>
      </a:lvl2pPr>
      <a:lvl3pPr marL="1189177" indent="-296275" algn="l" defTabSz="892902" rtl="0" eaLnBrk="1" fontAlgn="base" hangingPunct="1">
        <a:spcBef>
          <a:spcPts val="685"/>
        </a:spcBef>
        <a:spcAft>
          <a:spcPct val="0"/>
        </a:spcAft>
        <a:buSzPct val="100000"/>
        <a:buChar char="•"/>
        <a:defRPr sz="3082" kern="1200">
          <a:solidFill>
            <a:srgbClr val="000000"/>
          </a:solidFill>
          <a:latin typeface="+mn-lt"/>
          <a:ea typeface="Arial" charset="0"/>
          <a:cs typeface="+mn-cs"/>
          <a:sym typeface="Arial" charset="0"/>
        </a:defRPr>
      </a:lvl3pPr>
      <a:lvl4pPr marL="1689310" indent="-350637" algn="l" defTabSz="892902" rtl="0" eaLnBrk="1" fontAlgn="base" hangingPunct="1">
        <a:spcBef>
          <a:spcPts val="685"/>
        </a:spcBef>
        <a:spcAft>
          <a:spcPct val="0"/>
        </a:spcAft>
        <a:buSzPct val="100000"/>
        <a:buChar char="–"/>
        <a:defRPr sz="3082" kern="1200">
          <a:solidFill>
            <a:srgbClr val="000000"/>
          </a:solidFill>
          <a:latin typeface="+mn-lt"/>
          <a:ea typeface="Arial" charset="0"/>
          <a:cs typeface="+mn-cs"/>
          <a:sym typeface="Arial" charset="0"/>
        </a:defRPr>
      </a:lvl4pPr>
      <a:lvl5pPr marL="2231574" indent="-445771" algn="l" defTabSz="892902" rtl="0" eaLnBrk="1" fontAlgn="base" hangingPunct="1">
        <a:spcBef>
          <a:spcPts val="685"/>
        </a:spcBef>
        <a:spcAft>
          <a:spcPct val="0"/>
        </a:spcAft>
        <a:buSzPct val="100000"/>
        <a:buChar char="»"/>
        <a:defRPr sz="3082" kern="1200">
          <a:solidFill>
            <a:srgbClr val="000000"/>
          </a:solidFill>
          <a:latin typeface="+mn-lt"/>
          <a:ea typeface="Arial" charset="0"/>
          <a:cs typeface="+mn-cs"/>
          <a:sym typeface="Arial" charset="0"/>
        </a:defRPr>
      </a:lvl5pPr>
      <a:lvl6pPr marL="2152749" indent="-195704" algn="l" defTabSz="782818" rtl="0" eaLnBrk="1" latinLnBrk="0" hangingPunct="1">
        <a:lnSpc>
          <a:spcPct val="90000"/>
        </a:lnSpc>
        <a:spcBef>
          <a:spcPts val="428"/>
        </a:spcBef>
        <a:buFont typeface="Arial" panose="020B0604020202020204" pitchFamily="34" charset="0"/>
        <a:buChar char="•"/>
        <a:defRPr sz="1541" kern="1200">
          <a:solidFill>
            <a:schemeClr val="tx1"/>
          </a:solidFill>
          <a:latin typeface="+mn-lt"/>
          <a:ea typeface="+mn-ea"/>
          <a:cs typeface="+mn-cs"/>
        </a:defRPr>
      </a:lvl6pPr>
      <a:lvl7pPr marL="2544158" indent="-195704" algn="l" defTabSz="782818" rtl="0" eaLnBrk="1" latinLnBrk="0" hangingPunct="1">
        <a:lnSpc>
          <a:spcPct val="90000"/>
        </a:lnSpc>
        <a:spcBef>
          <a:spcPts val="428"/>
        </a:spcBef>
        <a:buFont typeface="Arial" panose="020B0604020202020204" pitchFamily="34" charset="0"/>
        <a:buChar char="•"/>
        <a:defRPr sz="1541" kern="1200">
          <a:solidFill>
            <a:schemeClr val="tx1"/>
          </a:solidFill>
          <a:latin typeface="+mn-lt"/>
          <a:ea typeface="+mn-ea"/>
          <a:cs typeface="+mn-cs"/>
        </a:defRPr>
      </a:lvl7pPr>
      <a:lvl8pPr marL="2935567" indent="-195704" algn="l" defTabSz="782818" rtl="0" eaLnBrk="1" latinLnBrk="0" hangingPunct="1">
        <a:lnSpc>
          <a:spcPct val="90000"/>
        </a:lnSpc>
        <a:spcBef>
          <a:spcPts val="428"/>
        </a:spcBef>
        <a:buFont typeface="Arial" panose="020B0604020202020204" pitchFamily="34" charset="0"/>
        <a:buChar char="•"/>
        <a:defRPr sz="1541" kern="1200">
          <a:solidFill>
            <a:schemeClr val="tx1"/>
          </a:solidFill>
          <a:latin typeface="+mn-lt"/>
          <a:ea typeface="+mn-ea"/>
          <a:cs typeface="+mn-cs"/>
        </a:defRPr>
      </a:lvl8pPr>
      <a:lvl9pPr marL="3326976" indent="-195704" algn="l" defTabSz="782818" rtl="0" eaLnBrk="1" latinLnBrk="0" hangingPunct="1">
        <a:lnSpc>
          <a:spcPct val="90000"/>
        </a:lnSpc>
        <a:spcBef>
          <a:spcPts val="428"/>
        </a:spcBef>
        <a:buFont typeface="Arial" panose="020B0604020202020204" pitchFamily="34" charset="0"/>
        <a:buChar char="•"/>
        <a:defRPr sz="1541" kern="1200">
          <a:solidFill>
            <a:schemeClr val="tx1"/>
          </a:solidFill>
          <a:latin typeface="+mn-lt"/>
          <a:ea typeface="+mn-ea"/>
          <a:cs typeface="+mn-cs"/>
        </a:defRPr>
      </a:lvl9pPr>
    </p:bodyStyle>
    <p:otherStyle>
      <a:defPPr>
        <a:defRPr lang="pl-PL"/>
      </a:defPPr>
      <a:lvl1pPr marL="0" algn="l" defTabSz="782818" rtl="0" eaLnBrk="1" latinLnBrk="0" hangingPunct="1">
        <a:defRPr sz="1541" kern="1200">
          <a:solidFill>
            <a:schemeClr val="tx1"/>
          </a:solidFill>
          <a:latin typeface="+mn-lt"/>
          <a:ea typeface="+mn-ea"/>
          <a:cs typeface="+mn-cs"/>
        </a:defRPr>
      </a:lvl1pPr>
      <a:lvl2pPr marL="391409" algn="l" defTabSz="782818" rtl="0" eaLnBrk="1" latinLnBrk="0" hangingPunct="1">
        <a:defRPr sz="1541" kern="1200">
          <a:solidFill>
            <a:schemeClr val="tx1"/>
          </a:solidFill>
          <a:latin typeface="+mn-lt"/>
          <a:ea typeface="+mn-ea"/>
          <a:cs typeface="+mn-cs"/>
        </a:defRPr>
      </a:lvl2pPr>
      <a:lvl3pPr marL="782818" algn="l" defTabSz="782818" rtl="0" eaLnBrk="1" latinLnBrk="0" hangingPunct="1">
        <a:defRPr sz="1541" kern="1200">
          <a:solidFill>
            <a:schemeClr val="tx1"/>
          </a:solidFill>
          <a:latin typeface="+mn-lt"/>
          <a:ea typeface="+mn-ea"/>
          <a:cs typeface="+mn-cs"/>
        </a:defRPr>
      </a:lvl3pPr>
      <a:lvl4pPr marL="1174227" algn="l" defTabSz="782818" rtl="0" eaLnBrk="1" latinLnBrk="0" hangingPunct="1">
        <a:defRPr sz="1541" kern="1200">
          <a:solidFill>
            <a:schemeClr val="tx1"/>
          </a:solidFill>
          <a:latin typeface="+mn-lt"/>
          <a:ea typeface="+mn-ea"/>
          <a:cs typeface="+mn-cs"/>
        </a:defRPr>
      </a:lvl4pPr>
      <a:lvl5pPr marL="1565636" algn="l" defTabSz="782818" rtl="0" eaLnBrk="1" latinLnBrk="0" hangingPunct="1">
        <a:defRPr sz="1541" kern="1200">
          <a:solidFill>
            <a:schemeClr val="tx1"/>
          </a:solidFill>
          <a:latin typeface="+mn-lt"/>
          <a:ea typeface="+mn-ea"/>
          <a:cs typeface="+mn-cs"/>
        </a:defRPr>
      </a:lvl5pPr>
      <a:lvl6pPr marL="1957045" algn="l" defTabSz="782818" rtl="0" eaLnBrk="1" latinLnBrk="0" hangingPunct="1">
        <a:defRPr sz="1541" kern="1200">
          <a:solidFill>
            <a:schemeClr val="tx1"/>
          </a:solidFill>
          <a:latin typeface="+mn-lt"/>
          <a:ea typeface="+mn-ea"/>
          <a:cs typeface="+mn-cs"/>
        </a:defRPr>
      </a:lvl6pPr>
      <a:lvl7pPr marL="2348454" algn="l" defTabSz="782818" rtl="0" eaLnBrk="1" latinLnBrk="0" hangingPunct="1">
        <a:defRPr sz="1541" kern="1200">
          <a:solidFill>
            <a:schemeClr val="tx1"/>
          </a:solidFill>
          <a:latin typeface="+mn-lt"/>
          <a:ea typeface="+mn-ea"/>
          <a:cs typeface="+mn-cs"/>
        </a:defRPr>
      </a:lvl7pPr>
      <a:lvl8pPr marL="2739862" algn="l" defTabSz="782818" rtl="0" eaLnBrk="1" latinLnBrk="0" hangingPunct="1">
        <a:defRPr sz="1541" kern="1200">
          <a:solidFill>
            <a:schemeClr val="tx1"/>
          </a:solidFill>
          <a:latin typeface="+mn-lt"/>
          <a:ea typeface="+mn-ea"/>
          <a:cs typeface="+mn-cs"/>
        </a:defRPr>
      </a:lvl8pPr>
      <a:lvl9pPr marL="3131271" algn="l" defTabSz="782818" rtl="0" eaLnBrk="1" latinLnBrk="0" hangingPunct="1">
        <a:defRPr sz="1541"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auto">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026" name="Rectangle 1"/>
          <p:cNvSpPr>
            <a:spLocks noGrp="1"/>
          </p:cNvSpPr>
          <p:nvPr>
            <p:ph type="title"/>
          </p:nvPr>
        </p:nvSpPr>
        <p:spPr bwMode="auto">
          <a:xfrm>
            <a:off x="686344" y="609441"/>
            <a:ext cx="7778108" cy="114396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 xmlns:ma14="http://schemas.microsoft.com/office/mac/drawingml/2011/main" val="1"/>
            </a:ext>
          </a:extLst>
        </p:spPr>
        <p:txBody>
          <a:bodyPr vert="horz" wrap="square" lIns="52144" tIns="52144" rIns="52144" bIns="52144" numCol="1" anchor="ctr" anchorCtr="0" compatLnSpc="1">
            <a:prstTxWarp prst="textNoShape">
              <a:avLst/>
            </a:prstTxWarp>
          </a:bodyPr>
          <a:lstStyle/>
          <a:p>
            <a:pPr lvl="0"/>
            <a:r>
              <a:rPr lang="pl-PL" altLang="pl-PL">
                <a:sym typeface="Arial" charset="0"/>
              </a:rPr>
              <a:t>Kliknij, aby edyt. styl wz. tyt.</a:t>
            </a:r>
            <a:endParaRPr lang="en-US" altLang="pl-PL">
              <a:sym typeface="Arial" charset="0"/>
            </a:endParaRPr>
          </a:p>
        </p:txBody>
      </p:sp>
      <p:sp>
        <p:nvSpPr>
          <p:cNvPr id="1027" name="Rectangle 2"/>
          <p:cNvSpPr>
            <a:spLocks noGrp="1"/>
          </p:cNvSpPr>
          <p:nvPr>
            <p:ph type="body" idx="1"/>
          </p:nvPr>
        </p:nvSpPr>
        <p:spPr bwMode="auto">
          <a:xfrm>
            <a:off x="686344" y="1982481"/>
            <a:ext cx="7778108" cy="411912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 xmlns:ma14="http://schemas.microsoft.com/office/mac/drawingml/2011/main" val="1"/>
            </a:ext>
          </a:extLst>
        </p:spPr>
        <p:txBody>
          <a:bodyPr vert="horz" wrap="square" lIns="52144" tIns="52144" rIns="52144" bIns="52144" numCol="1" anchor="t" anchorCtr="0" compatLnSpc="1">
            <a:prstTxWarp prst="textNoShape">
              <a:avLst/>
            </a:prstTxWarp>
          </a:bodyPr>
          <a:lstStyle/>
          <a:p>
            <a:pPr lvl="0"/>
            <a:r>
              <a:rPr lang="pl-PL" altLang="pl-PL">
                <a:sym typeface="Arial" charset="0"/>
              </a:rPr>
              <a:t>Kliknij, aby edytować style wzorca tekstu</a:t>
            </a:r>
          </a:p>
          <a:p>
            <a:pPr lvl="1"/>
            <a:r>
              <a:rPr lang="pl-PL" altLang="pl-PL">
                <a:sym typeface="Arial" charset="0"/>
              </a:rPr>
              <a:t>Drugi poziom</a:t>
            </a:r>
          </a:p>
          <a:p>
            <a:pPr lvl="2"/>
            <a:r>
              <a:rPr lang="pl-PL" altLang="pl-PL">
                <a:sym typeface="Arial" charset="0"/>
              </a:rPr>
              <a:t>Trzeci poziom</a:t>
            </a:r>
          </a:p>
          <a:p>
            <a:pPr lvl="3"/>
            <a:r>
              <a:rPr lang="pl-PL" altLang="pl-PL">
                <a:sym typeface="Arial" charset="0"/>
              </a:rPr>
              <a:t>Czwarty poziom</a:t>
            </a:r>
          </a:p>
          <a:p>
            <a:pPr lvl="4"/>
            <a:r>
              <a:rPr lang="pl-PL" altLang="pl-PL">
                <a:sym typeface="Arial" charset="0"/>
              </a:rPr>
              <a:t>Piąty poziom</a:t>
            </a:r>
            <a:endParaRPr lang="en-US" altLang="pl-PL">
              <a:sym typeface="Arial" charset="0"/>
            </a:endParaRPr>
          </a:p>
        </p:txBody>
      </p:sp>
      <p:sp>
        <p:nvSpPr>
          <p:cNvPr id="2" name="Rectangle 3"/>
          <p:cNvSpPr>
            <a:spLocks noGrp="1"/>
          </p:cNvSpPr>
          <p:nvPr>
            <p:ph type="sldNum" sz="quarter" idx="2"/>
          </p:nvPr>
        </p:nvSpPr>
        <p:spPr bwMode="auto">
          <a:xfrm>
            <a:off x="8169529" y="6254324"/>
            <a:ext cx="294923" cy="29535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vert="horz" wrap="none" lIns="52144" tIns="52144" rIns="52144" bIns="52144" numCol="1" anchor="t" anchorCtr="0" compatLnSpc="1">
            <a:prstTxWarp prst="textNoShape">
              <a:avLst/>
            </a:prstTxWarp>
          </a:bodyPr>
          <a:lstStyle>
            <a:lvl1pPr algn="r" defTabSz="892902" eaLnBrk="1">
              <a:defRPr sz="1370" smtClean="0">
                <a:latin typeface="Arial" panose="020B0604020202020204" pitchFamily="34" charset="0"/>
                <a:ea typeface="+mn-ea"/>
                <a:cs typeface="Arial" panose="020B0604020202020204" pitchFamily="34" charset="0"/>
                <a:sym typeface="Arial" panose="020B0604020202020204" pitchFamily="34" charset="0"/>
              </a:defRPr>
            </a:lvl1pPr>
          </a:lstStyle>
          <a:p>
            <a:pPr>
              <a:defRPr/>
            </a:pPr>
            <a:fld id="{3DAC354F-04E1-D84D-A4AF-06451C64469D}" type="slidenum">
              <a:rPr lang="en-US" altLang="pl-PL"/>
              <a:pPr>
                <a:defRPr/>
              </a:pPr>
              <a:t>‹#›</a:t>
            </a:fld>
            <a:endParaRPr lang="en-US" altLang="pl-PL"/>
          </a:p>
        </p:txBody>
      </p:sp>
    </p:spTree>
    <p:extLst>
      <p:ext uri="{BB962C8B-B14F-4D97-AF65-F5344CB8AC3E}">
        <p14:creationId xmlns:p14="http://schemas.microsoft.com/office/powerpoint/2010/main" val="706982292"/>
      </p:ext>
    </p:extLst>
  </p:cSld>
  <p:clrMap bg1="lt1" tx1="dk1" bg2="lt2" tx2="dk2" accent1="accent1" accent2="accent2" accent3="accent3" accent4="accent4" accent5="accent5" accent6="accent6" hlink="hlink" folHlink="folHlink"/>
  <p:sldLayoutIdLst>
    <p:sldLayoutId id="2147483684" r:id="rId1"/>
    <p:sldLayoutId id="2147483685" r:id="rId2"/>
    <p:sldLayoutId id="2147483686" r:id="rId3"/>
    <p:sldLayoutId id="2147483687" r:id="rId4"/>
    <p:sldLayoutId id="2147483688" r:id="rId5"/>
    <p:sldLayoutId id="2147483689" r:id="rId6"/>
    <p:sldLayoutId id="2147483690" r:id="rId7"/>
    <p:sldLayoutId id="2147483691" r:id="rId8"/>
    <p:sldLayoutId id="2147483692" r:id="rId9"/>
    <p:sldLayoutId id="2147483693" r:id="rId10"/>
    <p:sldLayoutId id="2147483694" r:id="rId11"/>
  </p:sldLayoutIdLst>
  <p:txStyles>
    <p:titleStyle>
      <a:lvl1pPr algn="ctr" defTabSz="892902" rtl="0" eaLnBrk="1" fontAlgn="base" hangingPunct="1">
        <a:spcBef>
          <a:spcPct val="0"/>
        </a:spcBef>
        <a:spcAft>
          <a:spcPct val="0"/>
        </a:spcAft>
        <a:defRPr sz="4281" kern="1200">
          <a:solidFill>
            <a:srgbClr val="000000"/>
          </a:solidFill>
          <a:latin typeface="+mj-lt"/>
          <a:ea typeface="Arial" charset="0"/>
          <a:cs typeface="+mj-cs"/>
          <a:sym typeface="Arial" charset="0"/>
        </a:defRPr>
      </a:lvl1pPr>
      <a:lvl2pPr algn="ctr" defTabSz="892902" rtl="0" eaLnBrk="1" fontAlgn="base" hangingPunct="1">
        <a:spcBef>
          <a:spcPct val="0"/>
        </a:spcBef>
        <a:spcAft>
          <a:spcPct val="0"/>
        </a:spcAft>
        <a:defRPr sz="4281">
          <a:solidFill>
            <a:srgbClr val="000000"/>
          </a:solidFill>
          <a:latin typeface="Arial" panose="020B0604020202020204" pitchFamily="34" charset="0"/>
          <a:ea typeface="Arial" charset="0"/>
          <a:cs typeface="Arial" panose="020B0604020202020204" pitchFamily="34" charset="0"/>
          <a:sym typeface="Arial" charset="0"/>
        </a:defRPr>
      </a:lvl2pPr>
      <a:lvl3pPr algn="ctr" defTabSz="892902" rtl="0" eaLnBrk="1" fontAlgn="base" hangingPunct="1">
        <a:spcBef>
          <a:spcPct val="0"/>
        </a:spcBef>
        <a:spcAft>
          <a:spcPct val="0"/>
        </a:spcAft>
        <a:defRPr sz="4281">
          <a:solidFill>
            <a:srgbClr val="000000"/>
          </a:solidFill>
          <a:latin typeface="Arial" panose="020B0604020202020204" pitchFamily="34" charset="0"/>
          <a:ea typeface="Arial" charset="0"/>
          <a:cs typeface="Arial" panose="020B0604020202020204" pitchFamily="34" charset="0"/>
          <a:sym typeface="Arial" charset="0"/>
        </a:defRPr>
      </a:lvl3pPr>
      <a:lvl4pPr algn="ctr" defTabSz="892902" rtl="0" eaLnBrk="1" fontAlgn="base" hangingPunct="1">
        <a:spcBef>
          <a:spcPct val="0"/>
        </a:spcBef>
        <a:spcAft>
          <a:spcPct val="0"/>
        </a:spcAft>
        <a:defRPr sz="4281">
          <a:solidFill>
            <a:srgbClr val="000000"/>
          </a:solidFill>
          <a:latin typeface="Arial" panose="020B0604020202020204" pitchFamily="34" charset="0"/>
          <a:ea typeface="Arial" charset="0"/>
          <a:cs typeface="Arial" panose="020B0604020202020204" pitchFamily="34" charset="0"/>
          <a:sym typeface="Arial" charset="0"/>
        </a:defRPr>
      </a:lvl4pPr>
      <a:lvl5pPr algn="ctr" defTabSz="892902" rtl="0" eaLnBrk="1" fontAlgn="base" hangingPunct="1">
        <a:spcBef>
          <a:spcPct val="0"/>
        </a:spcBef>
        <a:spcAft>
          <a:spcPct val="0"/>
        </a:spcAft>
        <a:defRPr sz="4281">
          <a:solidFill>
            <a:srgbClr val="000000"/>
          </a:solidFill>
          <a:latin typeface="Arial" panose="020B0604020202020204" pitchFamily="34" charset="0"/>
          <a:ea typeface="Arial" charset="0"/>
          <a:cs typeface="Arial" panose="020B0604020202020204" pitchFamily="34" charset="0"/>
          <a:sym typeface="Arial" charset="0"/>
        </a:defRPr>
      </a:lvl5pPr>
      <a:lvl6pPr marL="391409" algn="ctr" defTabSz="892902" rtl="0" eaLnBrk="1" fontAlgn="base" hangingPunct="1">
        <a:spcBef>
          <a:spcPct val="0"/>
        </a:spcBef>
        <a:spcAft>
          <a:spcPct val="0"/>
        </a:spcAft>
        <a:defRPr sz="4281">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782818" algn="ctr" defTabSz="892902" rtl="0" eaLnBrk="1" fontAlgn="base" hangingPunct="1">
        <a:spcBef>
          <a:spcPct val="0"/>
        </a:spcBef>
        <a:spcAft>
          <a:spcPct val="0"/>
        </a:spcAft>
        <a:defRPr sz="4281">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1174227" algn="ctr" defTabSz="892902" rtl="0" eaLnBrk="1" fontAlgn="base" hangingPunct="1">
        <a:spcBef>
          <a:spcPct val="0"/>
        </a:spcBef>
        <a:spcAft>
          <a:spcPct val="0"/>
        </a:spcAft>
        <a:defRPr sz="4281">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1565636" algn="ctr" defTabSz="892902" rtl="0" eaLnBrk="1" fontAlgn="base" hangingPunct="1">
        <a:spcBef>
          <a:spcPct val="0"/>
        </a:spcBef>
        <a:spcAft>
          <a:spcPct val="0"/>
        </a:spcAft>
        <a:defRPr sz="4281">
          <a:solidFill>
            <a:srgbClr val="000000"/>
          </a:solidFill>
          <a:latin typeface="Arial" panose="020B0604020202020204" pitchFamily="34" charset="0"/>
          <a:cs typeface="Arial" panose="020B0604020202020204" pitchFamily="34" charset="0"/>
          <a:sym typeface="Arial" panose="020B0604020202020204" pitchFamily="34" charset="0"/>
        </a:defRPr>
      </a:lvl9pPr>
    </p:titleStyle>
    <p:bodyStyle>
      <a:lvl1pPr marL="334328" indent="-334328" algn="l" defTabSz="892902" rtl="0" eaLnBrk="1" fontAlgn="base" hangingPunct="1">
        <a:spcBef>
          <a:spcPts val="685"/>
        </a:spcBef>
        <a:spcAft>
          <a:spcPct val="0"/>
        </a:spcAft>
        <a:buSzPct val="100000"/>
        <a:buChar char="»"/>
        <a:defRPr sz="3082" kern="1200">
          <a:solidFill>
            <a:srgbClr val="000000"/>
          </a:solidFill>
          <a:latin typeface="+mn-lt"/>
          <a:ea typeface="Arial" charset="0"/>
          <a:cs typeface="+mn-cs"/>
          <a:sym typeface="Arial" charset="0"/>
        </a:defRPr>
      </a:lvl1pPr>
      <a:lvl2pPr marL="759714" indent="-313943" algn="l" defTabSz="892902" rtl="0" eaLnBrk="1" fontAlgn="base" hangingPunct="1">
        <a:spcBef>
          <a:spcPts val="685"/>
        </a:spcBef>
        <a:spcAft>
          <a:spcPct val="0"/>
        </a:spcAft>
        <a:buSzPct val="100000"/>
        <a:buChar char="–"/>
        <a:defRPr sz="3082" kern="1200">
          <a:solidFill>
            <a:srgbClr val="000000"/>
          </a:solidFill>
          <a:latin typeface="+mn-lt"/>
          <a:ea typeface="Arial" charset="0"/>
          <a:cs typeface="+mn-cs"/>
          <a:sym typeface="Arial" charset="0"/>
        </a:defRPr>
      </a:lvl2pPr>
      <a:lvl3pPr marL="1189177" indent="-296275" algn="l" defTabSz="892902" rtl="0" eaLnBrk="1" fontAlgn="base" hangingPunct="1">
        <a:spcBef>
          <a:spcPts val="685"/>
        </a:spcBef>
        <a:spcAft>
          <a:spcPct val="0"/>
        </a:spcAft>
        <a:buSzPct val="100000"/>
        <a:buChar char="•"/>
        <a:defRPr sz="3082" kern="1200">
          <a:solidFill>
            <a:srgbClr val="000000"/>
          </a:solidFill>
          <a:latin typeface="+mn-lt"/>
          <a:ea typeface="Arial" charset="0"/>
          <a:cs typeface="+mn-cs"/>
          <a:sym typeface="Arial" charset="0"/>
        </a:defRPr>
      </a:lvl3pPr>
      <a:lvl4pPr marL="1689310" indent="-350637" algn="l" defTabSz="892902" rtl="0" eaLnBrk="1" fontAlgn="base" hangingPunct="1">
        <a:spcBef>
          <a:spcPts val="685"/>
        </a:spcBef>
        <a:spcAft>
          <a:spcPct val="0"/>
        </a:spcAft>
        <a:buSzPct val="100000"/>
        <a:buChar char="–"/>
        <a:defRPr sz="3082" kern="1200">
          <a:solidFill>
            <a:srgbClr val="000000"/>
          </a:solidFill>
          <a:latin typeface="+mn-lt"/>
          <a:ea typeface="Arial" charset="0"/>
          <a:cs typeface="+mn-cs"/>
          <a:sym typeface="Arial" charset="0"/>
        </a:defRPr>
      </a:lvl4pPr>
      <a:lvl5pPr marL="2231574" indent="-445771" algn="l" defTabSz="892902" rtl="0" eaLnBrk="1" fontAlgn="base" hangingPunct="1">
        <a:spcBef>
          <a:spcPts val="685"/>
        </a:spcBef>
        <a:spcAft>
          <a:spcPct val="0"/>
        </a:spcAft>
        <a:buSzPct val="100000"/>
        <a:buChar char="»"/>
        <a:defRPr sz="3082" kern="1200">
          <a:solidFill>
            <a:srgbClr val="000000"/>
          </a:solidFill>
          <a:latin typeface="+mn-lt"/>
          <a:ea typeface="Arial" charset="0"/>
          <a:cs typeface="+mn-cs"/>
          <a:sym typeface="Arial" charset="0"/>
        </a:defRPr>
      </a:lvl5pPr>
      <a:lvl6pPr marL="2152749" indent="-195704" algn="l" defTabSz="782818" rtl="0" eaLnBrk="1" latinLnBrk="0" hangingPunct="1">
        <a:lnSpc>
          <a:spcPct val="90000"/>
        </a:lnSpc>
        <a:spcBef>
          <a:spcPts val="428"/>
        </a:spcBef>
        <a:buFont typeface="Arial" panose="020B0604020202020204" pitchFamily="34" charset="0"/>
        <a:buChar char="•"/>
        <a:defRPr sz="1541" kern="1200">
          <a:solidFill>
            <a:schemeClr val="tx1"/>
          </a:solidFill>
          <a:latin typeface="+mn-lt"/>
          <a:ea typeface="+mn-ea"/>
          <a:cs typeface="+mn-cs"/>
        </a:defRPr>
      </a:lvl6pPr>
      <a:lvl7pPr marL="2544158" indent="-195704" algn="l" defTabSz="782818" rtl="0" eaLnBrk="1" latinLnBrk="0" hangingPunct="1">
        <a:lnSpc>
          <a:spcPct val="90000"/>
        </a:lnSpc>
        <a:spcBef>
          <a:spcPts val="428"/>
        </a:spcBef>
        <a:buFont typeface="Arial" panose="020B0604020202020204" pitchFamily="34" charset="0"/>
        <a:buChar char="•"/>
        <a:defRPr sz="1541" kern="1200">
          <a:solidFill>
            <a:schemeClr val="tx1"/>
          </a:solidFill>
          <a:latin typeface="+mn-lt"/>
          <a:ea typeface="+mn-ea"/>
          <a:cs typeface="+mn-cs"/>
        </a:defRPr>
      </a:lvl7pPr>
      <a:lvl8pPr marL="2935567" indent="-195704" algn="l" defTabSz="782818" rtl="0" eaLnBrk="1" latinLnBrk="0" hangingPunct="1">
        <a:lnSpc>
          <a:spcPct val="90000"/>
        </a:lnSpc>
        <a:spcBef>
          <a:spcPts val="428"/>
        </a:spcBef>
        <a:buFont typeface="Arial" panose="020B0604020202020204" pitchFamily="34" charset="0"/>
        <a:buChar char="•"/>
        <a:defRPr sz="1541" kern="1200">
          <a:solidFill>
            <a:schemeClr val="tx1"/>
          </a:solidFill>
          <a:latin typeface="+mn-lt"/>
          <a:ea typeface="+mn-ea"/>
          <a:cs typeface="+mn-cs"/>
        </a:defRPr>
      </a:lvl8pPr>
      <a:lvl9pPr marL="3326976" indent="-195704" algn="l" defTabSz="782818" rtl="0" eaLnBrk="1" latinLnBrk="0" hangingPunct="1">
        <a:lnSpc>
          <a:spcPct val="90000"/>
        </a:lnSpc>
        <a:spcBef>
          <a:spcPts val="428"/>
        </a:spcBef>
        <a:buFont typeface="Arial" panose="020B0604020202020204" pitchFamily="34" charset="0"/>
        <a:buChar char="•"/>
        <a:defRPr sz="1541" kern="1200">
          <a:solidFill>
            <a:schemeClr val="tx1"/>
          </a:solidFill>
          <a:latin typeface="+mn-lt"/>
          <a:ea typeface="+mn-ea"/>
          <a:cs typeface="+mn-cs"/>
        </a:defRPr>
      </a:lvl9pPr>
    </p:bodyStyle>
    <p:otherStyle>
      <a:defPPr>
        <a:defRPr lang="pl-PL"/>
      </a:defPPr>
      <a:lvl1pPr marL="0" algn="l" defTabSz="782818" rtl="0" eaLnBrk="1" latinLnBrk="0" hangingPunct="1">
        <a:defRPr sz="1541" kern="1200">
          <a:solidFill>
            <a:schemeClr val="tx1"/>
          </a:solidFill>
          <a:latin typeface="+mn-lt"/>
          <a:ea typeface="+mn-ea"/>
          <a:cs typeface="+mn-cs"/>
        </a:defRPr>
      </a:lvl1pPr>
      <a:lvl2pPr marL="391409" algn="l" defTabSz="782818" rtl="0" eaLnBrk="1" latinLnBrk="0" hangingPunct="1">
        <a:defRPr sz="1541" kern="1200">
          <a:solidFill>
            <a:schemeClr val="tx1"/>
          </a:solidFill>
          <a:latin typeface="+mn-lt"/>
          <a:ea typeface="+mn-ea"/>
          <a:cs typeface="+mn-cs"/>
        </a:defRPr>
      </a:lvl2pPr>
      <a:lvl3pPr marL="782818" algn="l" defTabSz="782818" rtl="0" eaLnBrk="1" latinLnBrk="0" hangingPunct="1">
        <a:defRPr sz="1541" kern="1200">
          <a:solidFill>
            <a:schemeClr val="tx1"/>
          </a:solidFill>
          <a:latin typeface="+mn-lt"/>
          <a:ea typeface="+mn-ea"/>
          <a:cs typeface="+mn-cs"/>
        </a:defRPr>
      </a:lvl3pPr>
      <a:lvl4pPr marL="1174227" algn="l" defTabSz="782818" rtl="0" eaLnBrk="1" latinLnBrk="0" hangingPunct="1">
        <a:defRPr sz="1541" kern="1200">
          <a:solidFill>
            <a:schemeClr val="tx1"/>
          </a:solidFill>
          <a:latin typeface="+mn-lt"/>
          <a:ea typeface="+mn-ea"/>
          <a:cs typeface="+mn-cs"/>
        </a:defRPr>
      </a:lvl4pPr>
      <a:lvl5pPr marL="1565636" algn="l" defTabSz="782818" rtl="0" eaLnBrk="1" latinLnBrk="0" hangingPunct="1">
        <a:defRPr sz="1541" kern="1200">
          <a:solidFill>
            <a:schemeClr val="tx1"/>
          </a:solidFill>
          <a:latin typeface="+mn-lt"/>
          <a:ea typeface="+mn-ea"/>
          <a:cs typeface="+mn-cs"/>
        </a:defRPr>
      </a:lvl5pPr>
      <a:lvl6pPr marL="1957045" algn="l" defTabSz="782818" rtl="0" eaLnBrk="1" latinLnBrk="0" hangingPunct="1">
        <a:defRPr sz="1541" kern="1200">
          <a:solidFill>
            <a:schemeClr val="tx1"/>
          </a:solidFill>
          <a:latin typeface="+mn-lt"/>
          <a:ea typeface="+mn-ea"/>
          <a:cs typeface="+mn-cs"/>
        </a:defRPr>
      </a:lvl6pPr>
      <a:lvl7pPr marL="2348454" algn="l" defTabSz="782818" rtl="0" eaLnBrk="1" latinLnBrk="0" hangingPunct="1">
        <a:defRPr sz="1541" kern="1200">
          <a:solidFill>
            <a:schemeClr val="tx1"/>
          </a:solidFill>
          <a:latin typeface="+mn-lt"/>
          <a:ea typeface="+mn-ea"/>
          <a:cs typeface="+mn-cs"/>
        </a:defRPr>
      </a:lvl7pPr>
      <a:lvl8pPr marL="2739862" algn="l" defTabSz="782818" rtl="0" eaLnBrk="1" latinLnBrk="0" hangingPunct="1">
        <a:defRPr sz="1541" kern="1200">
          <a:solidFill>
            <a:schemeClr val="tx1"/>
          </a:solidFill>
          <a:latin typeface="+mn-lt"/>
          <a:ea typeface="+mn-ea"/>
          <a:cs typeface="+mn-cs"/>
        </a:defRPr>
      </a:lvl8pPr>
      <a:lvl9pPr marL="3131271" algn="l" defTabSz="782818" rtl="0" eaLnBrk="1" latinLnBrk="0" hangingPunct="1">
        <a:defRPr sz="1541"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bwMode="auto">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2049" name="Rectangle 1"/>
          <p:cNvSpPr>
            <a:spLocks noGrp="1"/>
          </p:cNvSpPr>
          <p:nvPr>
            <p:ph type="sldNum" sz="quarter" idx="2"/>
          </p:nvPr>
        </p:nvSpPr>
        <p:spPr bwMode="auto">
          <a:xfrm>
            <a:off x="8169529" y="6254324"/>
            <a:ext cx="294923" cy="29535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vert="horz" wrap="none" lIns="52144" tIns="52144" rIns="52144" bIns="52144" numCol="1" anchor="t" anchorCtr="0" compatLnSpc="1">
            <a:prstTxWarp prst="textNoShape">
              <a:avLst/>
            </a:prstTxWarp>
          </a:bodyPr>
          <a:lstStyle>
            <a:lvl1pPr algn="r" defTabSz="892902" eaLnBrk="1">
              <a:defRPr sz="1370" smtClean="0">
                <a:latin typeface="Arial" panose="020B0604020202020204" pitchFamily="34" charset="0"/>
                <a:ea typeface="+mn-ea"/>
                <a:cs typeface="Arial" panose="020B0604020202020204" pitchFamily="34" charset="0"/>
                <a:sym typeface="Arial" panose="020B0604020202020204" pitchFamily="34" charset="0"/>
              </a:defRPr>
            </a:lvl1pPr>
          </a:lstStyle>
          <a:p>
            <a:fld id="{86CB4B4D-7CA3-9044-876B-883B54F8677D}" type="slidenum">
              <a:rPr lang="pl-PL" smtClean="0"/>
              <a:t>‹#›</a:t>
            </a:fld>
            <a:endParaRPr lang="pl-PL"/>
          </a:p>
        </p:txBody>
      </p:sp>
    </p:spTree>
    <p:extLst>
      <p:ext uri="{BB962C8B-B14F-4D97-AF65-F5344CB8AC3E}">
        <p14:creationId xmlns:p14="http://schemas.microsoft.com/office/powerpoint/2010/main" val="22316754"/>
      </p:ext>
    </p:extLst>
  </p:cSld>
  <p:clrMap bg1="lt1" tx1="dk1" bg2="lt2" tx2="dk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 id="2147483700" r:id="rId5"/>
    <p:sldLayoutId id="2147483701" r:id="rId6"/>
    <p:sldLayoutId id="2147483702" r:id="rId7"/>
    <p:sldLayoutId id="2147483703" r:id="rId8"/>
    <p:sldLayoutId id="2147483704" r:id="rId9"/>
    <p:sldLayoutId id="2147483705" r:id="rId10"/>
    <p:sldLayoutId id="2147483706" r:id="rId11"/>
  </p:sldLayoutIdLst>
  <p:txStyles>
    <p:titleStyle>
      <a:lvl1pPr algn="ctr" defTabSz="892902" rtl="0" eaLnBrk="1" fontAlgn="base" hangingPunct="1">
        <a:spcBef>
          <a:spcPct val="0"/>
        </a:spcBef>
        <a:spcAft>
          <a:spcPct val="0"/>
        </a:spcAft>
        <a:defRPr sz="4281" kern="1200">
          <a:solidFill>
            <a:srgbClr val="000000"/>
          </a:solidFill>
          <a:latin typeface="+mj-lt"/>
          <a:ea typeface="Arial" charset="0"/>
          <a:cs typeface="+mj-cs"/>
          <a:sym typeface="Arial" charset="0"/>
        </a:defRPr>
      </a:lvl1pPr>
      <a:lvl2pPr algn="ctr" defTabSz="892902" rtl="0" eaLnBrk="1" fontAlgn="base" hangingPunct="1">
        <a:spcBef>
          <a:spcPct val="0"/>
        </a:spcBef>
        <a:spcAft>
          <a:spcPct val="0"/>
        </a:spcAft>
        <a:defRPr sz="4281">
          <a:solidFill>
            <a:srgbClr val="000000"/>
          </a:solidFill>
          <a:latin typeface="Arial" panose="020B0604020202020204" pitchFamily="34" charset="0"/>
          <a:ea typeface="Arial" charset="0"/>
          <a:cs typeface="Arial" panose="020B0604020202020204" pitchFamily="34" charset="0"/>
          <a:sym typeface="Arial" charset="0"/>
        </a:defRPr>
      </a:lvl2pPr>
      <a:lvl3pPr algn="ctr" defTabSz="892902" rtl="0" eaLnBrk="1" fontAlgn="base" hangingPunct="1">
        <a:spcBef>
          <a:spcPct val="0"/>
        </a:spcBef>
        <a:spcAft>
          <a:spcPct val="0"/>
        </a:spcAft>
        <a:defRPr sz="4281">
          <a:solidFill>
            <a:srgbClr val="000000"/>
          </a:solidFill>
          <a:latin typeface="Arial" panose="020B0604020202020204" pitchFamily="34" charset="0"/>
          <a:ea typeface="Arial" charset="0"/>
          <a:cs typeface="Arial" panose="020B0604020202020204" pitchFamily="34" charset="0"/>
          <a:sym typeface="Arial" charset="0"/>
        </a:defRPr>
      </a:lvl3pPr>
      <a:lvl4pPr algn="ctr" defTabSz="892902" rtl="0" eaLnBrk="1" fontAlgn="base" hangingPunct="1">
        <a:spcBef>
          <a:spcPct val="0"/>
        </a:spcBef>
        <a:spcAft>
          <a:spcPct val="0"/>
        </a:spcAft>
        <a:defRPr sz="4281">
          <a:solidFill>
            <a:srgbClr val="000000"/>
          </a:solidFill>
          <a:latin typeface="Arial" panose="020B0604020202020204" pitchFamily="34" charset="0"/>
          <a:ea typeface="Arial" charset="0"/>
          <a:cs typeface="Arial" panose="020B0604020202020204" pitchFamily="34" charset="0"/>
          <a:sym typeface="Arial" charset="0"/>
        </a:defRPr>
      </a:lvl4pPr>
      <a:lvl5pPr algn="ctr" defTabSz="892902" rtl="0" eaLnBrk="1" fontAlgn="base" hangingPunct="1">
        <a:spcBef>
          <a:spcPct val="0"/>
        </a:spcBef>
        <a:spcAft>
          <a:spcPct val="0"/>
        </a:spcAft>
        <a:defRPr sz="4281">
          <a:solidFill>
            <a:srgbClr val="000000"/>
          </a:solidFill>
          <a:latin typeface="Arial" panose="020B0604020202020204" pitchFamily="34" charset="0"/>
          <a:ea typeface="Arial" charset="0"/>
          <a:cs typeface="Arial" panose="020B0604020202020204" pitchFamily="34" charset="0"/>
          <a:sym typeface="Arial" charset="0"/>
        </a:defRPr>
      </a:lvl5pPr>
      <a:lvl6pPr marL="391409" algn="ctr" defTabSz="892902" rtl="0" eaLnBrk="1" fontAlgn="base" hangingPunct="1">
        <a:spcBef>
          <a:spcPct val="0"/>
        </a:spcBef>
        <a:spcAft>
          <a:spcPct val="0"/>
        </a:spcAft>
        <a:defRPr sz="4281">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782818" algn="ctr" defTabSz="892902" rtl="0" eaLnBrk="1" fontAlgn="base" hangingPunct="1">
        <a:spcBef>
          <a:spcPct val="0"/>
        </a:spcBef>
        <a:spcAft>
          <a:spcPct val="0"/>
        </a:spcAft>
        <a:defRPr sz="4281">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1174227" algn="ctr" defTabSz="892902" rtl="0" eaLnBrk="1" fontAlgn="base" hangingPunct="1">
        <a:spcBef>
          <a:spcPct val="0"/>
        </a:spcBef>
        <a:spcAft>
          <a:spcPct val="0"/>
        </a:spcAft>
        <a:defRPr sz="4281">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1565636" algn="ctr" defTabSz="892902" rtl="0" eaLnBrk="1" fontAlgn="base" hangingPunct="1">
        <a:spcBef>
          <a:spcPct val="0"/>
        </a:spcBef>
        <a:spcAft>
          <a:spcPct val="0"/>
        </a:spcAft>
        <a:defRPr sz="4281">
          <a:solidFill>
            <a:srgbClr val="000000"/>
          </a:solidFill>
          <a:latin typeface="Arial" panose="020B0604020202020204" pitchFamily="34" charset="0"/>
          <a:cs typeface="Arial" panose="020B0604020202020204" pitchFamily="34" charset="0"/>
          <a:sym typeface="Arial" panose="020B0604020202020204" pitchFamily="34" charset="0"/>
        </a:defRPr>
      </a:lvl9pPr>
    </p:titleStyle>
    <p:bodyStyle>
      <a:lvl1pPr marL="334328" indent="-334328" algn="l" defTabSz="892902" rtl="0" eaLnBrk="1" fontAlgn="base" hangingPunct="1">
        <a:spcBef>
          <a:spcPts val="685"/>
        </a:spcBef>
        <a:spcAft>
          <a:spcPct val="0"/>
        </a:spcAft>
        <a:buSzPct val="100000"/>
        <a:buChar char="»"/>
        <a:defRPr sz="3082" kern="1200">
          <a:solidFill>
            <a:srgbClr val="000000"/>
          </a:solidFill>
          <a:latin typeface="+mn-lt"/>
          <a:ea typeface="Arial" charset="0"/>
          <a:cs typeface="+mn-cs"/>
          <a:sym typeface="Arial" charset="0"/>
        </a:defRPr>
      </a:lvl1pPr>
      <a:lvl2pPr marL="759714" indent="-313943" algn="l" defTabSz="892902" rtl="0" eaLnBrk="1" fontAlgn="base" hangingPunct="1">
        <a:spcBef>
          <a:spcPts val="685"/>
        </a:spcBef>
        <a:spcAft>
          <a:spcPct val="0"/>
        </a:spcAft>
        <a:buSzPct val="100000"/>
        <a:buChar char="–"/>
        <a:defRPr sz="3082" kern="1200">
          <a:solidFill>
            <a:srgbClr val="000000"/>
          </a:solidFill>
          <a:latin typeface="+mn-lt"/>
          <a:ea typeface="Arial" charset="0"/>
          <a:cs typeface="+mn-cs"/>
          <a:sym typeface="Arial" charset="0"/>
        </a:defRPr>
      </a:lvl2pPr>
      <a:lvl3pPr marL="1189177" indent="-296275" algn="l" defTabSz="892902" rtl="0" eaLnBrk="1" fontAlgn="base" hangingPunct="1">
        <a:spcBef>
          <a:spcPts val="685"/>
        </a:spcBef>
        <a:spcAft>
          <a:spcPct val="0"/>
        </a:spcAft>
        <a:buSzPct val="100000"/>
        <a:buChar char="•"/>
        <a:defRPr sz="3082" kern="1200">
          <a:solidFill>
            <a:srgbClr val="000000"/>
          </a:solidFill>
          <a:latin typeface="+mn-lt"/>
          <a:ea typeface="Arial" charset="0"/>
          <a:cs typeface="+mn-cs"/>
          <a:sym typeface="Arial" charset="0"/>
        </a:defRPr>
      </a:lvl3pPr>
      <a:lvl4pPr marL="1689310" indent="-350637" algn="l" defTabSz="892902" rtl="0" eaLnBrk="1" fontAlgn="base" hangingPunct="1">
        <a:spcBef>
          <a:spcPts val="685"/>
        </a:spcBef>
        <a:spcAft>
          <a:spcPct val="0"/>
        </a:spcAft>
        <a:buSzPct val="100000"/>
        <a:buChar char="–"/>
        <a:defRPr sz="3082" kern="1200">
          <a:solidFill>
            <a:srgbClr val="000000"/>
          </a:solidFill>
          <a:latin typeface="+mn-lt"/>
          <a:ea typeface="Arial" charset="0"/>
          <a:cs typeface="+mn-cs"/>
          <a:sym typeface="Arial" charset="0"/>
        </a:defRPr>
      </a:lvl4pPr>
      <a:lvl5pPr marL="2231574" indent="-445771" algn="l" defTabSz="892902" rtl="0" eaLnBrk="1" fontAlgn="base" hangingPunct="1">
        <a:spcBef>
          <a:spcPts val="685"/>
        </a:spcBef>
        <a:spcAft>
          <a:spcPct val="0"/>
        </a:spcAft>
        <a:buSzPct val="100000"/>
        <a:buChar char="»"/>
        <a:defRPr sz="3082" kern="1200">
          <a:solidFill>
            <a:srgbClr val="000000"/>
          </a:solidFill>
          <a:latin typeface="+mn-lt"/>
          <a:ea typeface="Arial" charset="0"/>
          <a:cs typeface="+mn-cs"/>
          <a:sym typeface="Arial" charset="0"/>
        </a:defRPr>
      </a:lvl5pPr>
      <a:lvl6pPr marL="2152749" indent="-195704" algn="l" defTabSz="782818" rtl="0" eaLnBrk="1" latinLnBrk="0" hangingPunct="1">
        <a:lnSpc>
          <a:spcPct val="90000"/>
        </a:lnSpc>
        <a:spcBef>
          <a:spcPts val="428"/>
        </a:spcBef>
        <a:buFont typeface="Arial" panose="020B0604020202020204" pitchFamily="34" charset="0"/>
        <a:buChar char="•"/>
        <a:defRPr sz="1541" kern="1200">
          <a:solidFill>
            <a:schemeClr val="tx1"/>
          </a:solidFill>
          <a:latin typeface="+mn-lt"/>
          <a:ea typeface="+mn-ea"/>
          <a:cs typeface="+mn-cs"/>
        </a:defRPr>
      </a:lvl6pPr>
      <a:lvl7pPr marL="2544158" indent="-195704" algn="l" defTabSz="782818" rtl="0" eaLnBrk="1" latinLnBrk="0" hangingPunct="1">
        <a:lnSpc>
          <a:spcPct val="90000"/>
        </a:lnSpc>
        <a:spcBef>
          <a:spcPts val="428"/>
        </a:spcBef>
        <a:buFont typeface="Arial" panose="020B0604020202020204" pitchFamily="34" charset="0"/>
        <a:buChar char="•"/>
        <a:defRPr sz="1541" kern="1200">
          <a:solidFill>
            <a:schemeClr val="tx1"/>
          </a:solidFill>
          <a:latin typeface="+mn-lt"/>
          <a:ea typeface="+mn-ea"/>
          <a:cs typeface="+mn-cs"/>
        </a:defRPr>
      </a:lvl7pPr>
      <a:lvl8pPr marL="2935567" indent="-195704" algn="l" defTabSz="782818" rtl="0" eaLnBrk="1" latinLnBrk="0" hangingPunct="1">
        <a:lnSpc>
          <a:spcPct val="90000"/>
        </a:lnSpc>
        <a:spcBef>
          <a:spcPts val="428"/>
        </a:spcBef>
        <a:buFont typeface="Arial" panose="020B0604020202020204" pitchFamily="34" charset="0"/>
        <a:buChar char="•"/>
        <a:defRPr sz="1541" kern="1200">
          <a:solidFill>
            <a:schemeClr val="tx1"/>
          </a:solidFill>
          <a:latin typeface="+mn-lt"/>
          <a:ea typeface="+mn-ea"/>
          <a:cs typeface="+mn-cs"/>
        </a:defRPr>
      </a:lvl8pPr>
      <a:lvl9pPr marL="3326976" indent="-195704" algn="l" defTabSz="782818" rtl="0" eaLnBrk="1" latinLnBrk="0" hangingPunct="1">
        <a:lnSpc>
          <a:spcPct val="90000"/>
        </a:lnSpc>
        <a:spcBef>
          <a:spcPts val="428"/>
        </a:spcBef>
        <a:buFont typeface="Arial" panose="020B0604020202020204" pitchFamily="34" charset="0"/>
        <a:buChar char="•"/>
        <a:defRPr sz="1541" kern="1200">
          <a:solidFill>
            <a:schemeClr val="tx1"/>
          </a:solidFill>
          <a:latin typeface="+mn-lt"/>
          <a:ea typeface="+mn-ea"/>
          <a:cs typeface="+mn-cs"/>
        </a:defRPr>
      </a:lvl9pPr>
    </p:bodyStyle>
    <p:otherStyle>
      <a:defPPr>
        <a:defRPr lang="pl-PL"/>
      </a:defPPr>
      <a:lvl1pPr marL="0" algn="l" defTabSz="782818" rtl="0" eaLnBrk="1" latinLnBrk="0" hangingPunct="1">
        <a:defRPr sz="1541" kern="1200">
          <a:solidFill>
            <a:schemeClr val="tx1"/>
          </a:solidFill>
          <a:latin typeface="+mn-lt"/>
          <a:ea typeface="+mn-ea"/>
          <a:cs typeface="+mn-cs"/>
        </a:defRPr>
      </a:lvl1pPr>
      <a:lvl2pPr marL="391409" algn="l" defTabSz="782818" rtl="0" eaLnBrk="1" latinLnBrk="0" hangingPunct="1">
        <a:defRPr sz="1541" kern="1200">
          <a:solidFill>
            <a:schemeClr val="tx1"/>
          </a:solidFill>
          <a:latin typeface="+mn-lt"/>
          <a:ea typeface="+mn-ea"/>
          <a:cs typeface="+mn-cs"/>
        </a:defRPr>
      </a:lvl2pPr>
      <a:lvl3pPr marL="782818" algn="l" defTabSz="782818" rtl="0" eaLnBrk="1" latinLnBrk="0" hangingPunct="1">
        <a:defRPr sz="1541" kern="1200">
          <a:solidFill>
            <a:schemeClr val="tx1"/>
          </a:solidFill>
          <a:latin typeface="+mn-lt"/>
          <a:ea typeface="+mn-ea"/>
          <a:cs typeface="+mn-cs"/>
        </a:defRPr>
      </a:lvl3pPr>
      <a:lvl4pPr marL="1174227" algn="l" defTabSz="782818" rtl="0" eaLnBrk="1" latinLnBrk="0" hangingPunct="1">
        <a:defRPr sz="1541" kern="1200">
          <a:solidFill>
            <a:schemeClr val="tx1"/>
          </a:solidFill>
          <a:latin typeface="+mn-lt"/>
          <a:ea typeface="+mn-ea"/>
          <a:cs typeface="+mn-cs"/>
        </a:defRPr>
      </a:lvl4pPr>
      <a:lvl5pPr marL="1565636" algn="l" defTabSz="782818" rtl="0" eaLnBrk="1" latinLnBrk="0" hangingPunct="1">
        <a:defRPr sz="1541" kern="1200">
          <a:solidFill>
            <a:schemeClr val="tx1"/>
          </a:solidFill>
          <a:latin typeface="+mn-lt"/>
          <a:ea typeface="+mn-ea"/>
          <a:cs typeface="+mn-cs"/>
        </a:defRPr>
      </a:lvl5pPr>
      <a:lvl6pPr marL="1957045" algn="l" defTabSz="782818" rtl="0" eaLnBrk="1" latinLnBrk="0" hangingPunct="1">
        <a:defRPr sz="1541" kern="1200">
          <a:solidFill>
            <a:schemeClr val="tx1"/>
          </a:solidFill>
          <a:latin typeface="+mn-lt"/>
          <a:ea typeface="+mn-ea"/>
          <a:cs typeface="+mn-cs"/>
        </a:defRPr>
      </a:lvl6pPr>
      <a:lvl7pPr marL="2348454" algn="l" defTabSz="782818" rtl="0" eaLnBrk="1" latinLnBrk="0" hangingPunct="1">
        <a:defRPr sz="1541" kern="1200">
          <a:solidFill>
            <a:schemeClr val="tx1"/>
          </a:solidFill>
          <a:latin typeface="+mn-lt"/>
          <a:ea typeface="+mn-ea"/>
          <a:cs typeface="+mn-cs"/>
        </a:defRPr>
      </a:lvl7pPr>
      <a:lvl8pPr marL="2739862" algn="l" defTabSz="782818" rtl="0" eaLnBrk="1" latinLnBrk="0" hangingPunct="1">
        <a:defRPr sz="1541" kern="1200">
          <a:solidFill>
            <a:schemeClr val="tx1"/>
          </a:solidFill>
          <a:latin typeface="+mn-lt"/>
          <a:ea typeface="+mn-ea"/>
          <a:cs typeface="+mn-cs"/>
        </a:defRPr>
      </a:lvl8pPr>
      <a:lvl9pPr marL="3131271" algn="l" defTabSz="782818" rtl="0" eaLnBrk="1" latinLnBrk="0" hangingPunct="1">
        <a:defRPr sz="1541"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bwMode="auto">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026" name="Rectangle 1"/>
          <p:cNvSpPr>
            <a:spLocks noGrp="1"/>
          </p:cNvSpPr>
          <p:nvPr>
            <p:ph type="title"/>
          </p:nvPr>
        </p:nvSpPr>
        <p:spPr bwMode="auto">
          <a:xfrm>
            <a:off x="686344" y="609441"/>
            <a:ext cx="7778108" cy="114396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 xmlns:ma14="http://schemas.microsoft.com/office/mac/drawingml/2011/main" val="1"/>
            </a:ext>
          </a:extLst>
        </p:spPr>
        <p:txBody>
          <a:bodyPr vert="horz" wrap="square" lIns="52144" tIns="52144" rIns="52144" bIns="52144" numCol="1" anchor="ctr" anchorCtr="0" compatLnSpc="1">
            <a:prstTxWarp prst="textNoShape">
              <a:avLst/>
            </a:prstTxWarp>
          </a:bodyPr>
          <a:lstStyle/>
          <a:p>
            <a:pPr lvl="0"/>
            <a:r>
              <a:rPr lang="en-US" altLang="pl-PL">
                <a:sym typeface="Arial" charset="0"/>
              </a:rPr>
              <a:t>Click to edit Master title style</a:t>
            </a:r>
          </a:p>
        </p:txBody>
      </p:sp>
      <p:sp>
        <p:nvSpPr>
          <p:cNvPr id="1027" name="Rectangle 2"/>
          <p:cNvSpPr>
            <a:spLocks noGrp="1"/>
          </p:cNvSpPr>
          <p:nvPr>
            <p:ph type="body" idx="1"/>
          </p:nvPr>
        </p:nvSpPr>
        <p:spPr bwMode="auto">
          <a:xfrm>
            <a:off x="686344" y="1982481"/>
            <a:ext cx="7778108" cy="411912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FAA26D3D-D897-4be2-8F04-BA451C77F1D7}">
              <ma14:placeholderFlag xmlns="" xmlns:ma14="http://schemas.microsoft.com/office/mac/drawingml/2011/main" val="1"/>
            </a:ext>
          </a:extLst>
        </p:spPr>
        <p:txBody>
          <a:bodyPr vert="horz" wrap="square" lIns="52144" tIns="52144" rIns="52144" bIns="52144" numCol="1" anchor="t" anchorCtr="0" compatLnSpc="1">
            <a:prstTxWarp prst="textNoShape">
              <a:avLst/>
            </a:prstTxWarp>
          </a:bodyPr>
          <a:lstStyle/>
          <a:p>
            <a:pPr lvl="0"/>
            <a:r>
              <a:rPr lang="en-US" altLang="pl-PL">
                <a:sym typeface="Arial" charset="0"/>
              </a:rPr>
              <a:t>Click to edit Master text styles</a:t>
            </a:r>
          </a:p>
          <a:p>
            <a:pPr lvl="1"/>
            <a:r>
              <a:rPr lang="en-US" altLang="pl-PL">
                <a:sym typeface="Arial" charset="0"/>
              </a:rPr>
              <a:t>Second level</a:t>
            </a:r>
          </a:p>
          <a:p>
            <a:pPr lvl="2"/>
            <a:r>
              <a:rPr lang="en-US" altLang="pl-PL">
                <a:sym typeface="Arial" charset="0"/>
              </a:rPr>
              <a:t>Third level</a:t>
            </a:r>
          </a:p>
          <a:p>
            <a:pPr lvl="3"/>
            <a:r>
              <a:rPr lang="en-US" altLang="pl-PL">
                <a:sym typeface="Arial" charset="0"/>
              </a:rPr>
              <a:t>Fourth level</a:t>
            </a:r>
          </a:p>
          <a:p>
            <a:pPr lvl="4"/>
            <a:r>
              <a:rPr lang="en-US" altLang="pl-PL">
                <a:sym typeface="Arial" charset="0"/>
              </a:rPr>
              <a:t>Fifth level</a:t>
            </a:r>
          </a:p>
        </p:txBody>
      </p:sp>
      <p:sp>
        <p:nvSpPr>
          <p:cNvPr id="2" name="Rectangle 3"/>
          <p:cNvSpPr>
            <a:spLocks noGrp="1"/>
          </p:cNvSpPr>
          <p:nvPr>
            <p:ph type="sldNum" sz="quarter" idx="2"/>
          </p:nvPr>
        </p:nvSpPr>
        <p:spPr bwMode="auto">
          <a:xfrm>
            <a:off x="8169529" y="6254324"/>
            <a:ext cx="294923" cy="29535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vert="horz" wrap="none" lIns="52144" tIns="52144" rIns="52144" bIns="52144" numCol="1" anchor="t" anchorCtr="0" compatLnSpc="1">
            <a:prstTxWarp prst="textNoShape">
              <a:avLst/>
            </a:prstTxWarp>
          </a:bodyPr>
          <a:lstStyle>
            <a:lvl1pPr algn="r" defTabSz="892902" eaLnBrk="1">
              <a:defRPr sz="1370" smtClean="0">
                <a:latin typeface="Arial" panose="020B0604020202020204" pitchFamily="34" charset="0"/>
                <a:ea typeface="+mn-ea"/>
                <a:cs typeface="Arial" panose="020B0604020202020204" pitchFamily="34" charset="0"/>
                <a:sym typeface="Arial" panose="020B0604020202020204" pitchFamily="34" charset="0"/>
              </a:defRPr>
            </a:lvl1pPr>
          </a:lstStyle>
          <a:p>
            <a:pPr>
              <a:defRPr/>
            </a:pPr>
            <a:fld id="{2F8A2469-100D-E545-A4C4-FC79E6C09DF0}" type="slidenum">
              <a:rPr lang="en-US" altLang="pl-PL"/>
              <a:pPr>
                <a:defRPr/>
              </a:pPr>
              <a:t>‹#›</a:t>
            </a:fld>
            <a:endParaRPr lang="en-US" altLang="pl-PL"/>
          </a:p>
        </p:txBody>
      </p:sp>
    </p:spTree>
    <p:extLst>
      <p:ext uri="{BB962C8B-B14F-4D97-AF65-F5344CB8AC3E}">
        <p14:creationId xmlns:p14="http://schemas.microsoft.com/office/powerpoint/2010/main" val="1415529900"/>
      </p:ext>
    </p:extLst>
  </p:cSld>
  <p:clrMap bg1="lt1" tx1="dk1" bg2="lt2" tx2="dk2" accent1="accent1" accent2="accent2" accent3="accent3" accent4="accent4" accent5="accent5" accent6="accent6" hlink="hlink" folHlink="folHlink"/>
  <p:sldLayoutIdLst>
    <p:sldLayoutId id="2147483708" r:id="rId1"/>
    <p:sldLayoutId id="2147483709" r:id="rId2"/>
    <p:sldLayoutId id="2147483710" r:id="rId3"/>
    <p:sldLayoutId id="2147483711" r:id="rId4"/>
    <p:sldLayoutId id="2147483712" r:id="rId5"/>
    <p:sldLayoutId id="2147483713" r:id="rId6"/>
    <p:sldLayoutId id="2147483714" r:id="rId7"/>
    <p:sldLayoutId id="2147483715" r:id="rId8"/>
    <p:sldLayoutId id="2147483716" r:id="rId9"/>
    <p:sldLayoutId id="2147483717" r:id="rId10"/>
    <p:sldLayoutId id="2147483718" r:id="rId11"/>
  </p:sldLayoutIdLst>
  <p:txStyles>
    <p:titleStyle>
      <a:lvl1pPr algn="ctr" defTabSz="892902" rtl="0" eaLnBrk="1" fontAlgn="base" hangingPunct="1">
        <a:spcBef>
          <a:spcPct val="0"/>
        </a:spcBef>
        <a:spcAft>
          <a:spcPct val="0"/>
        </a:spcAft>
        <a:defRPr sz="4281" kern="1200">
          <a:solidFill>
            <a:srgbClr val="000000"/>
          </a:solidFill>
          <a:latin typeface="+mj-lt"/>
          <a:ea typeface="Arial" charset="0"/>
          <a:cs typeface="+mj-cs"/>
          <a:sym typeface="Arial" charset="0"/>
        </a:defRPr>
      </a:lvl1pPr>
      <a:lvl2pPr algn="ctr" defTabSz="892902" rtl="0" eaLnBrk="1" fontAlgn="base" hangingPunct="1">
        <a:spcBef>
          <a:spcPct val="0"/>
        </a:spcBef>
        <a:spcAft>
          <a:spcPct val="0"/>
        </a:spcAft>
        <a:defRPr sz="4281">
          <a:solidFill>
            <a:srgbClr val="000000"/>
          </a:solidFill>
          <a:latin typeface="Arial" panose="020B0604020202020204" pitchFamily="34" charset="0"/>
          <a:ea typeface="Arial" charset="0"/>
          <a:cs typeface="Arial" panose="020B0604020202020204" pitchFamily="34" charset="0"/>
          <a:sym typeface="Arial" charset="0"/>
        </a:defRPr>
      </a:lvl2pPr>
      <a:lvl3pPr algn="ctr" defTabSz="892902" rtl="0" eaLnBrk="1" fontAlgn="base" hangingPunct="1">
        <a:spcBef>
          <a:spcPct val="0"/>
        </a:spcBef>
        <a:spcAft>
          <a:spcPct val="0"/>
        </a:spcAft>
        <a:defRPr sz="4281">
          <a:solidFill>
            <a:srgbClr val="000000"/>
          </a:solidFill>
          <a:latin typeface="Arial" panose="020B0604020202020204" pitchFamily="34" charset="0"/>
          <a:ea typeface="Arial" charset="0"/>
          <a:cs typeface="Arial" panose="020B0604020202020204" pitchFamily="34" charset="0"/>
          <a:sym typeface="Arial" charset="0"/>
        </a:defRPr>
      </a:lvl3pPr>
      <a:lvl4pPr algn="ctr" defTabSz="892902" rtl="0" eaLnBrk="1" fontAlgn="base" hangingPunct="1">
        <a:spcBef>
          <a:spcPct val="0"/>
        </a:spcBef>
        <a:spcAft>
          <a:spcPct val="0"/>
        </a:spcAft>
        <a:defRPr sz="4281">
          <a:solidFill>
            <a:srgbClr val="000000"/>
          </a:solidFill>
          <a:latin typeface="Arial" panose="020B0604020202020204" pitchFamily="34" charset="0"/>
          <a:ea typeface="Arial" charset="0"/>
          <a:cs typeface="Arial" panose="020B0604020202020204" pitchFamily="34" charset="0"/>
          <a:sym typeface="Arial" charset="0"/>
        </a:defRPr>
      </a:lvl4pPr>
      <a:lvl5pPr algn="ctr" defTabSz="892902" rtl="0" eaLnBrk="1" fontAlgn="base" hangingPunct="1">
        <a:spcBef>
          <a:spcPct val="0"/>
        </a:spcBef>
        <a:spcAft>
          <a:spcPct val="0"/>
        </a:spcAft>
        <a:defRPr sz="4281">
          <a:solidFill>
            <a:srgbClr val="000000"/>
          </a:solidFill>
          <a:latin typeface="Arial" panose="020B0604020202020204" pitchFamily="34" charset="0"/>
          <a:ea typeface="Arial" charset="0"/>
          <a:cs typeface="Arial" panose="020B0604020202020204" pitchFamily="34" charset="0"/>
          <a:sym typeface="Arial" charset="0"/>
        </a:defRPr>
      </a:lvl5pPr>
      <a:lvl6pPr marL="391409" algn="ctr" defTabSz="892902" rtl="0" eaLnBrk="1" fontAlgn="base" hangingPunct="1">
        <a:spcBef>
          <a:spcPct val="0"/>
        </a:spcBef>
        <a:spcAft>
          <a:spcPct val="0"/>
        </a:spcAft>
        <a:defRPr sz="4281">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782818" algn="ctr" defTabSz="892902" rtl="0" eaLnBrk="1" fontAlgn="base" hangingPunct="1">
        <a:spcBef>
          <a:spcPct val="0"/>
        </a:spcBef>
        <a:spcAft>
          <a:spcPct val="0"/>
        </a:spcAft>
        <a:defRPr sz="4281">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1174227" algn="ctr" defTabSz="892902" rtl="0" eaLnBrk="1" fontAlgn="base" hangingPunct="1">
        <a:spcBef>
          <a:spcPct val="0"/>
        </a:spcBef>
        <a:spcAft>
          <a:spcPct val="0"/>
        </a:spcAft>
        <a:defRPr sz="4281">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1565636" algn="ctr" defTabSz="892902" rtl="0" eaLnBrk="1" fontAlgn="base" hangingPunct="1">
        <a:spcBef>
          <a:spcPct val="0"/>
        </a:spcBef>
        <a:spcAft>
          <a:spcPct val="0"/>
        </a:spcAft>
        <a:defRPr sz="4281">
          <a:solidFill>
            <a:srgbClr val="000000"/>
          </a:solidFill>
          <a:latin typeface="Arial" panose="020B0604020202020204" pitchFamily="34" charset="0"/>
          <a:cs typeface="Arial" panose="020B0604020202020204" pitchFamily="34" charset="0"/>
          <a:sym typeface="Arial" panose="020B0604020202020204" pitchFamily="34" charset="0"/>
        </a:defRPr>
      </a:lvl9pPr>
    </p:titleStyle>
    <p:bodyStyle>
      <a:lvl1pPr marL="334328" indent="-334328" algn="l" defTabSz="892902" rtl="0" eaLnBrk="1" fontAlgn="base" hangingPunct="1">
        <a:spcBef>
          <a:spcPts val="685"/>
        </a:spcBef>
        <a:spcAft>
          <a:spcPct val="0"/>
        </a:spcAft>
        <a:buSzPct val="100000"/>
        <a:buChar char="»"/>
        <a:defRPr sz="3082" kern="1200">
          <a:solidFill>
            <a:srgbClr val="000000"/>
          </a:solidFill>
          <a:latin typeface="+mn-lt"/>
          <a:ea typeface="Arial" charset="0"/>
          <a:cs typeface="+mn-cs"/>
          <a:sym typeface="Arial" charset="0"/>
        </a:defRPr>
      </a:lvl1pPr>
      <a:lvl2pPr marL="759714" indent="-313943" algn="l" defTabSz="892902" rtl="0" eaLnBrk="1" fontAlgn="base" hangingPunct="1">
        <a:spcBef>
          <a:spcPts val="685"/>
        </a:spcBef>
        <a:spcAft>
          <a:spcPct val="0"/>
        </a:spcAft>
        <a:buSzPct val="100000"/>
        <a:buChar char="–"/>
        <a:defRPr sz="3082" kern="1200">
          <a:solidFill>
            <a:srgbClr val="000000"/>
          </a:solidFill>
          <a:latin typeface="+mn-lt"/>
          <a:ea typeface="Arial" charset="0"/>
          <a:cs typeface="+mn-cs"/>
          <a:sym typeface="Arial" charset="0"/>
        </a:defRPr>
      </a:lvl2pPr>
      <a:lvl3pPr marL="1189177" indent="-296275" algn="l" defTabSz="892902" rtl="0" eaLnBrk="1" fontAlgn="base" hangingPunct="1">
        <a:spcBef>
          <a:spcPts val="685"/>
        </a:spcBef>
        <a:spcAft>
          <a:spcPct val="0"/>
        </a:spcAft>
        <a:buSzPct val="100000"/>
        <a:buChar char="•"/>
        <a:defRPr sz="3082" kern="1200">
          <a:solidFill>
            <a:srgbClr val="000000"/>
          </a:solidFill>
          <a:latin typeface="+mn-lt"/>
          <a:ea typeface="Arial" charset="0"/>
          <a:cs typeface="+mn-cs"/>
          <a:sym typeface="Arial" charset="0"/>
        </a:defRPr>
      </a:lvl3pPr>
      <a:lvl4pPr marL="1689310" indent="-350637" algn="l" defTabSz="892902" rtl="0" eaLnBrk="1" fontAlgn="base" hangingPunct="1">
        <a:spcBef>
          <a:spcPts val="685"/>
        </a:spcBef>
        <a:spcAft>
          <a:spcPct val="0"/>
        </a:spcAft>
        <a:buSzPct val="100000"/>
        <a:buChar char="–"/>
        <a:defRPr sz="3082" kern="1200">
          <a:solidFill>
            <a:srgbClr val="000000"/>
          </a:solidFill>
          <a:latin typeface="+mn-lt"/>
          <a:ea typeface="Arial" charset="0"/>
          <a:cs typeface="+mn-cs"/>
          <a:sym typeface="Arial" charset="0"/>
        </a:defRPr>
      </a:lvl4pPr>
      <a:lvl5pPr marL="2231574" indent="-445771" algn="l" defTabSz="892902" rtl="0" eaLnBrk="1" fontAlgn="base" hangingPunct="1">
        <a:spcBef>
          <a:spcPts val="685"/>
        </a:spcBef>
        <a:spcAft>
          <a:spcPct val="0"/>
        </a:spcAft>
        <a:buSzPct val="100000"/>
        <a:buChar char="»"/>
        <a:defRPr sz="3082" kern="1200">
          <a:solidFill>
            <a:srgbClr val="000000"/>
          </a:solidFill>
          <a:latin typeface="+mn-lt"/>
          <a:ea typeface="Arial" charset="0"/>
          <a:cs typeface="+mn-cs"/>
          <a:sym typeface="Arial" charset="0"/>
        </a:defRPr>
      </a:lvl5pPr>
      <a:lvl6pPr marL="2152749" indent="-195704" algn="l" defTabSz="782818" rtl="0" eaLnBrk="1" latinLnBrk="0" hangingPunct="1">
        <a:lnSpc>
          <a:spcPct val="90000"/>
        </a:lnSpc>
        <a:spcBef>
          <a:spcPts val="428"/>
        </a:spcBef>
        <a:buFont typeface="Arial" panose="020B0604020202020204" pitchFamily="34" charset="0"/>
        <a:buChar char="•"/>
        <a:defRPr sz="1541" kern="1200">
          <a:solidFill>
            <a:schemeClr val="tx1"/>
          </a:solidFill>
          <a:latin typeface="+mn-lt"/>
          <a:ea typeface="+mn-ea"/>
          <a:cs typeface="+mn-cs"/>
        </a:defRPr>
      </a:lvl6pPr>
      <a:lvl7pPr marL="2544158" indent="-195704" algn="l" defTabSz="782818" rtl="0" eaLnBrk="1" latinLnBrk="0" hangingPunct="1">
        <a:lnSpc>
          <a:spcPct val="90000"/>
        </a:lnSpc>
        <a:spcBef>
          <a:spcPts val="428"/>
        </a:spcBef>
        <a:buFont typeface="Arial" panose="020B0604020202020204" pitchFamily="34" charset="0"/>
        <a:buChar char="•"/>
        <a:defRPr sz="1541" kern="1200">
          <a:solidFill>
            <a:schemeClr val="tx1"/>
          </a:solidFill>
          <a:latin typeface="+mn-lt"/>
          <a:ea typeface="+mn-ea"/>
          <a:cs typeface="+mn-cs"/>
        </a:defRPr>
      </a:lvl7pPr>
      <a:lvl8pPr marL="2935567" indent="-195704" algn="l" defTabSz="782818" rtl="0" eaLnBrk="1" latinLnBrk="0" hangingPunct="1">
        <a:lnSpc>
          <a:spcPct val="90000"/>
        </a:lnSpc>
        <a:spcBef>
          <a:spcPts val="428"/>
        </a:spcBef>
        <a:buFont typeface="Arial" panose="020B0604020202020204" pitchFamily="34" charset="0"/>
        <a:buChar char="•"/>
        <a:defRPr sz="1541" kern="1200">
          <a:solidFill>
            <a:schemeClr val="tx1"/>
          </a:solidFill>
          <a:latin typeface="+mn-lt"/>
          <a:ea typeface="+mn-ea"/>
          <a:cs typeface="+mn-cs"/>
        </a:defRPr>
      </a:lvl8pPr>
      <a:lvl9pPr marL="3326976" indent="-195704" algn="l" defTabSz="782818" rtl="0" eaLnBrk="1" latinLnBrk="0" hangingPunct="1">
        <a:lnSpc>
          <a:spcPct val="90000"/>
        </a:lnSpc>
        <a:spcBef>
          <a:spcPts val="428"/>
        </a:spcBef>
        <a:buFont typeface="Arial" panose="020B0604020202020204" pitchFamily="34" charset="0"/>
        <a:buChar char="•"/>
        <a:defRPr sz="1541" kern="1200">
          <a:solidFill>
            <a:schemeClr val="tx1"/>
          </a:solidFill>
          <a:latin typeface="+mn-lt"/>
          <a:ea typeface="+mn-ea"/>
          <a:cs typeface="+mn-cs"/>
        </a:defRPr>
      </a:lvl9pPr>
    </p:bodyStyle>
    <p:otherStyle>
      <a:defPPr>
        <a:defRPr lang="pl-PL"/>
      </a:defPPr>
      <a:lvl1pPr marL="0" algn="l" defTabSz="782818" rtl="0" eaLnBrk="1" latinLnBrk="0" hangingPunct="1">
        <a:defRPr sz="1541" kern="1200">
          <a:solidFill>
            <a:schemeClr val="tx1"/>
          </a:solidFill>
          <a:latin typeface="+mn-lt"/>
          <a:ea typeface="+mn-ea"/>
          <a:cs typeface="+mn-cs"/>
        </a:defRPr>
      </a:lvl1pPr>
      <a:lvl2pPr marL="391409" algn="l" defTabSz="782818" rtl="0" eaLnBrk="1" latinLnBrk="0" hangingPunct="1">
        <a:defRPr sz="1541" kern="1200">
          <a:solidFill>
            <a:schemeClr val="tx1"/>
          </a:solidFill>
          <a:latin typeface="+mn-lt"/>
          <a:ea typeface="+mn-ea"/>
          <a:cs typeface="+mn-cs"/>
        </a:defRPr>
      </a:lvl2pPr>
      <a:lvl3pPr marL="782818" algn="l" defTabSz="782818" rtl="0" eaLnBrk="1" latinLnBrk="0" hangingPunct="1">
        <a:defRPr sz="1541" kern="1200">
          <a:solidFill>
            <a:schemeClr val="tx1"/>
          </a:solidFill>
          <a:latin typeface="+mn-lt"/>
          <a:ea typeface="+mn-ea"/>
          <a:cs typeface="+mn-cs"/>
        </a:defRPr>
      </a:lvl3pPr>
      <a:lvl4pPr marL="1174227" algn="l" defTabSz="782818" rtl="0" eaLnBrk="1" latinLnBrk="0" hangingPunct="1">
        <a:defRPr sz="1541" kern="1200">
          <a:solidFill>
            <a:schemeClr val="tx1"/>
          </a:solidFill>
          <a:latin typeface="+mn-lt"/>
          <a:ea typeface="+mn-ea"/>
          <a:cs typeface="+mn-cs"/>
        </a:defRPr>
      </a:lvl4pPr>
      <a:lvl5pPr marL="1565636" algn="l" defTabSz="782818" rtl="0" eaLnBrk="1" latinLnBrk="0" hangingPunct="1">
        <a:defRPr sz="1541" kern="1200">
          <a:solidFill>
            <a:schemeClr val="tx1"/>
          </a:solidFill>
          <a:latin typeface="+mn-lt"/>
          <a:ea typeface="+mn-ea"/>
          <a:cs typeface="+mn-cs"/>
        </a:defRPr>
      </a:lvl5pPr>
      <a:lvl6pPr marL="1957045" algn="l" defTabSz="782818" rtl="0" eaLnBrk="1" latinLnBrk="0" hangingPunct="1">
        <a:defRPr sz="1541" kern="1200">
          <a:solidFill>
            <a:schemeClr val="tx1"/>
          </a:solidFill>
          <a:latin typeface="+mn-lt"/>
          <a:ea typeface="+mn-ea"/>
          <a:cs typeface="+mn-cs"/>
        </a:defRPr>
      </a:lvl6pPr>
      <a:lvl7pPr marL="2348454" algn="l" defTabSz="782818" rtl="0" eaLnBrk="1" latinLnBrk="0" hangingPunct="1">
        <a:defRPr sz="1541" kern="1200">
          <a:solidFill>
            <a:schemeClr val="tx1"/>
          </a:solidFill>
          <a:latin typeface="+mn-lt"/>
          <a:ea typeface="+mn-ea"/>
          <a:cs typeface="+mn-cs"/>
        </a:defRPr>
      </a:lvl7pPr>
      <a:lvl8pPr marL="2739862" algn="l" defTabSz="782818" rtl="0" eaLnBrk="1" latinLnBrk="0" hangingPunct="1">
        <a:defRPr sz="1541" kern="1200">
          <a:solidFill>
            <a:schemeClr val="tx1"/>
          </a:solidFill>
          <a:latin typeface="+mn-lt"/>
          <a:ea typeface="+mn-ea"/>
          <a:cs typeface="+mn-cs"/>
        </a:defRPr>
      </a:lvl8pPr>
      <a:lvl9pPr marL="3131271" algn="l" defTabSz="782818" rtl="0" eaLnBrk="1" latinLnBrk="0" hangingPunct="1">
        <a:defRPr sz="1541"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bwMode="auto">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026" name="Rectangle 1">
            <a:extLst>
              <a:ext uri="{FF2B5EF4-FFF2-40B4-BE49-F238E27FC236}">
                <a16:creationId xmlns:a16="http://schemas.microsoft.com/office/drawing/2014/main" id="{1C74868A-D0A4-804B-A285-CE508F5FD422}"/>
              </a:ext>
            </a:extLst>
          </p:cNvPr>
          <p:cNvSpPr>
            <a:spLocks noGrp="1"/>
          </p:cNvSpPr>
          <p:nvPr>
            <p:ph type="title"/>
          </p:nvPr>
        </p:nvSpPr>
        <p:spPr bwMode="auto">
          <a:xfrm>
            <a:off x="686344" y="609441"/>
            <a:ext cx="7778108" cy="114396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vert="horz" wrap="square" lIns="52144" tIns="52144" rIns="52144" bIns="52144" numCol="1" anchor="ctr" anchorCtr="0" compatLnSpc="1">
            <a:prstTxWarp prst="textNoShape">
              <a:avLst/>
            </a:prstTxWarp>
          </a:bodyPr>
          <a:lstStyle/>
          <a:p>
            <a:pPr lvl="0"/>
            <a:r>
              <a:rPr lang="pl-PL" altLang="pl-PL">
                <a:sym typeface="Arial" panose="020B0604020202020204" pitchFamily="34" charset="0"/>
              </a:rPr>
              <a:t>Click to edit Master title style</a:t>
            </a:r>
          </a:p>
        </p:txBody>
      </p:sp>
      <p:sp>
        <p:nvSpPr>
          <p:cNvPr id="1027" name="Rectangle 2">
            <a:extLst>
              <a:ext uri="{FF2B5EF4-FFF2-40B4-BE49-F238E27FC236}">
                <a16:creationId xmlns:a16="http://schemas.microsoft.com/office/drawing/2014/main" id="{E3ACC454-06B6-0A43-8437-B54B7738A0B7}"/>
              </a:ext>
            </a:extLst>
          </p:cNvPr>
          <p:cNvSpPr>
            <a:spLocks noGrp="1"/>
          </p:cNvSpPr>
          <p:nvPr>
            <p:ph type="body" idx="1"/>
          </p:nvPr>
        </p:nvSpPr>
        <p:spPr bwMode="auto">
          <a:xfrm>
            <a:off x="686344" y="1982481"/>
            <a:ext cx="7778108" cy="411912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vert="horz" wrap="square" lIns="52144" tIns="52144" rIns="52144" bIns="52144" numCol="1" anchor="t" anchorCtr="0" compatLnSpc="1">
            <a:prstTxWarp prst="textNoShape">
              <a:avLst/>
            </a:prstTxWarp>
          </a:bodyPr>
          <a:lstStyle/>
          <a:p>
            <a:pPr lvl="0"/>
            <a:r>
              <a:rPr lang="pl-PL" altLang="pl-PL">
                <a:sym typeface="Arial" panose="020B0604020202020204" pitchFamily="34" charset="0"/>
              </a:rPr>
              <a:t>Click to edit Master text styles</a:t>
            </a:r>
          </a:p>
          <a:p>
            <a:pPr lvl="1"/>
            <a:r>
              <a:rPr lang="pl-PL" altLang="pl-PL">
                <a:sym typeface="Arial" panose="020B0604020202020204" pitchFamily="34" charset="0"/>
              </a:rPr>
              <a:t>Second level</a:t>
            </a:r>
          </a:p>
          <a:p>
            <a:pPr lvl="2"/>
            <a:r>
              <a:rPr lang="pl-PL" altLang="pl-PL">
                <a:sym typeface="Arial" panose="020B0604020202020204" pitchFamily="34" charset="0"/>
              </a:rPr>
              <a:t>Third level</a:t>
            </a:r>
          </a:p>
          <a:p>
            <a:pPr lvl="3"/>
            <a:r>
              <a:rPr lang="pl-PL" altLang="pl-PL">
                <a:sym typeface="Arial" panose="020B0604020202020204" pitchFamily="34" charset="0"/>
              </a:rPr>
              <a:t>Fourth level</a:t>
            </a:r>
          </a:p>
          <a:p>
            <a:pPr lvl="4"/>
            <a:r>
              <a:rPr lang="pl-PL" altLang="pl-PL">
                <a:sym typeface="Arial" panose="020B0604020202020204" pitchFamily="34" charset="0"/>
              </a:rPr>
              <a:t>Fifth level</a:t>
            </a:r>
          </a:p>
        </p:txBody>
      </p:sp>
      <p:sp>
        <p:nvSpPr>
          <p:cNvPr id="2" name="Rectangle 3">
            <a:extLst>
              <a:ext uri="{FF2B5EF4-FFF2-40B4-BE49-F238E27FC236}">
                <a16:creationId xmlns:a16="http://schemas.microsoft.com/office/drawing/2014/main" id="{A232D325-ADE0-8843-80BA-130DA2524663}"/>
              </a:ext>
            </a:extLst>
          </p:cNvPr>
          <p:cNvSpPr>
            <a:spLocks noGrp="1"/>
          </p:cNvSpPr>
          <p:nvPr>
            <p:ph type="sldNum" sz="quarter" idx="2"/>
          </p:nvPr>
        </p:nvSpPr>
        <p:spPr bwMode="auto">
          <a:xfrm>
            <a:off x="8169529" y="6254324"/>
            <a:ext cx="294923" cy="29535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vert="horz" wrap="none" lIns="52144" tIns="52144" rIns="52144" bIns="52144" numCol="1" anchor="t" anchorCtr="0" compatLnSpc="1">
            <a:prstTxWarp prst="textNoShape">
              <a:avLst/>
            </a:prstTxWarp>
          </a:bodyPr>
          <a:lstStyle>
            <a:lvl1pPr algn="r" defTabSz="892902" eaLnBrk="1">
              <a:defRPr sz="1370"/>
            </a:lvl1pPr>
          </a:lstStyle>
          <a:p>
            <a:fld id="{BA884E04-9E9F-E840-AA95-0FDBE996E598}" type="slidenum">
              <a:rPr lang="pl-PL" altLang="pl-PL"/>
              <a:pPr/>
              <a:t>‹#›</a:t>
            </a:fld>
            <a:endParaRPr lang="pl-PL" altLang="pl-PL"/>
          </a:p>
        </p:txBody>
      </p:sp>
    </p:spTree>
    <p:extLst>
      <p:ext uri="{BB962C8B-B14F-4D97-AF65-F5344CB8AC3E}">
        <p14:creationId xmlns:p14="http://schemas.microsoft.com/office/powerpoint/2010/main" val="3668174426"/>
      </p:ext>
    </p:extLst>
  </p:cSld>
  <p:clrMap bg1="lt1" tx1="dk1" bg2="lt2" tx2="dk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24" r:id="rId5"/>
    <p:sldLayoutId id="2147483725" r:id="rId6"/>
    <p:sldLayoutId id="2147483726" r:id="rId7"/>
    <p:sldLayoutId id="2147483727" r:id="rId8"/>
    <p:sldLayoutId id="2147483728" r:id="rId9"/>
    <p:sldLayoutId id="2147483729" r:id="rId10"/>
    <p:sldLayoutId id="2147483730" r:id="rId11"/>
  </p:sldLayoutIdLst>
  <p:txStyles>
    <p:titleStyle>
      <a:lvl1pPr algn="ctr" defTabSz="892902" rtl="0" eaLnBrk="0" fontAlgn="base" hangingPunct="0">
        <a:spcBef>
          <a:spcPct val="0"/>
        </a:spcBef>
        <a:spcAft>
          <a:spcPct val="0"/>
        </a:spcAft>
        <a:defRPr sz="4281" kern="1200">
          <a:solidFill>
            <a:srgbClr val="000000"/>
          </a:solidFill>
          <a:latin typeface="+mj-lt"/>
          <a:ea typeface="+mj-ea"/>
          <a:cs typeface="+mj-cs"/>
          <a:sym typeface="Arial" panose="020B0604020202020204" pitchFamily="34" charset="0"/>
        </a:defRPr>
      </a:lvl1pPr>
      <a:lvl2pPr algn="ctr" defTabSz="892902" rtl="0" eaLnBrk="0" fontAlgn="base" hangingPunct="0">
        <a:spcBef>
          <a:spcPct val="0"/>
        </a:spcBef>
        <a:spcAft>
          <a:spcPct val="0"/>
        </a:spcAft>
        <a:defRPr sz="4281">
          <a:solidFill>
            <a:srgbClr val="000000"/>
          </a:solidFill>
          <a:latin typeface="Arial" panose="020B0604020202020204" pitchFamily="34" charset="0"/>
          <a:cs typeface="Arial" panose="020B0604020202020204" pitchFamily="34" charset="0"/>
          <a:sym typeface="Arial" panose="020B0604020202020204" pitchFamily="34" charset="0"/>
        </a:defRPr>
      </a:lvl2pPr>
      <a:lvl3pPr algn="ctr" defTabSz="892902" rtl="0" eaLnBrk="0" fontAlgn="base" hangingPunct="0">
        <a:spcBef>
          <a:spcPct val="0"/>
        </a:spcBef>
        <a:spcAft>
          <a:spcPct val="0"/>
        </a:spcAft>
        <a:defRPr sz="4281">
          <a:solidFill>
            <a:srgbClr val="000000"/>
          </a:solidFill>
          <a:latin typeface="Arial" panose="020B0604020202020204" pitchFamily="34" charset="0"/>
          <a:cs typeface="Arial" panose="020B0604020202020204" pitchFamily="34" charset="0"/>
          <a:sym typeface="Arial" panose="020B0604020202020204" pitchFamily="34" charset="0"/>
        </a:defRPr>
      </a:lvl3pPr>
      <a:lvl4pPr algn="ctr" defTabSz="892902" rtl="0" eaLnBrk="0" fontAlgn="base" hangingPunct="0">
        <a:spcBef>
          <a:spcPct val="0"/>
        </a:spcBef>
        <a:spcAft>
          <a:spcPct val="0"/>
        </a:spcAft>
        <a:defRPr sz="4281">
          <a:solidFill>
            <a:srgbClr val="000000"/>
          </a:solidFill>
          <a:latin typeface="Arial" panose="020B0604020202020204" pitchFamily="34" charset="0"/>
          <a:cs typeface="Arial" panose="020B0604020202020204" pitchFamily="34" charset="0"/>
          <a:sym typeface="Arial" panose="020B0604020202020204" pitchFamily="34" charset="0"/>
        </a:defRPr>
      </a:lvl4pPr>
      <a:lvl5pPr algn="ctr" defTabSz="892902" rtl="0" eaLnBrk="0" fontAlgn="base" hangingPunct="0">
        <a:spcBef>
          <a:spcPct val="0"/>
        </a:spcBef>
        <a:spcAft>
          <a:spcPct val="0"/>
        </a:spcAft>
        <a:defRPr sz="4281">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391409" algn="ctr" defTabSz="892902" rtl="0" fontAlgn="base" hangingPunct="0">
        <a:spcBef>
          <a:spcPct val="0"/>
        </a:spcBef>
        <a:spcAft>
          <a:spcPct val="0"/>
        </a:spcAft>
        <a:defRPr sz="4281">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782818" algn="ctr" defTabSz="892902" rtl="0" fontAlgn="base" hangingPunct="0">
        <a:spcBef>
          <a:spcPct val="0"/>
        </a:spcBef>
        <a:spcAft>
          <a:spcPct val="0"/>
        </a:spcAft>
        <a:defRPr sz="4281">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1174227" algn="ctr" defTabSz="892902" rtl="0" fontAlgn="base" hangingPunct="0">
        <a:spcBef>
          <a:spcPct val="0"/>
        </a:spcBef>
        <a:spcAft>
          <a:spcPct val="0"/>
        </a:spcAft>
        <a:defRPr sz="4281">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1565636" algn="ctr" defTabSz="892902" rtl="0" fontAlgn="base" hangingPunct="0">
        <a:spcBef>
          <a:spcPct val="0"/>
        </a:spcBef>
        <a:spcAft>
          <a:spcPct val="0"/>
        </a:spcAft>
        <a:defRPr sz="4281">
          <a:solidFill>
            <a:srgbClr val="000000"/>
          </a:solidFill>
          <a:latin typeface="Arial" panose="020B0604020202020204" pitchFamily="34" charset="0"/>
          <a:cs typeface="Arial" panose="020B0604020202020204" pitchFamily="34" charset="0"/>
          <a:sym typeface="Arial" panose="020B0604020202020204" pitchFamily="34" charset="0"/>
        </a:defRPr>
      </a:lvl9pPr>
    </p:titleStyle>
    <p:bodyStyle>
      <a:lvl1pPr marL="334328" indent="-334328" algn="l" defTabSz="892902" rtl="0" eaLnBrk="0" fontAlgn="base" hangingPunct="0">
        <a:spcBef>
          <a:spcPts val="685"/>
        </a:spcBef>
        <a:spcAft>
          <a:spcPct val="0"/>
        </a:spcAft>
        <a:buSzPct val="100000"/>
        <a:buChar char="»"/>
        <a:defRPr sz="3082" kern="1200">
          <a:solidFill>
            <a:srgbClr val="000000"/>
          </a:solidFill>
          <a:latin typeface="+mn-lt"/>
          <a:ea typeface="+mn-ea"/>
          <a:cs typeface="+mn-cs"/>
          <a:sym typeface="Arial" panose="020B0604020202020204" pitchFamily="34" charset="0"/>
        </a:defRPr>
      </a:lvl1pPr>
      <a:lvl2pPr marL="2957312" indent="-2511541" algn="l" defTabSz="892902" rtl="0" eaLnBrk="0" fontAlgn="base" hangingPunct="0">
        <a:spcBef>
          <a:spcPts val="685"/>
        </a:spcBef>
        <a:spcAft>
          <a:spcPct val="0"/>
        </a:spcAft>
        <a:buSzPct val="100000"/>
        <a:buChar char="–"/>
        <a:defRPr sz="3082" kern="1200">
          <a:solidFill>
            <a:srgbClr val="000000"/>
          </a:solidFill>
          <a:latin typeface="+mn-lt"/>
          <a:ea typeface="+mn-ea"/>
          <a:cs typeface="+mn-cs"/>
          <a:sym typeface="Arial" panose="020B0604020202020204" pitchFamily="34" charset="0"/>
        </a:defRPr>
      </a:lvl2pPr>
      <a:lvl3pPr marL="3263100" indent="-2370198" algn="l" defTabSz="892902" rtl="0" eaLnBrk="0" fontAlgn="base" hangingPunct="0">
        <a:spcBef>
          <a:spcPts val="685"/>
        </a:spcBef>
        <a:spcAft>
          <a:spcPct val="0"/>
        </a:spcAft>
        <a:buSzPct val="100000"/>
        <a:buChar char="•"/>
        <a:defRPr sz="3082" kern="1200">
          <a:solidFill>
            <a:srgbClr val="000000"/>
          </a:solidFill>
          <a:latin typeface="+mn-lt"/>
          <a:ea typeface="+mn-ea"/>
          <a:cs typeface="+mn-cs"/>
          <a:sym typeface="Arial" panose="020B0604020202020204" pitchFamily="34" charset="0"/>
        </a:defRPr>
      </a:lvl3pPr>
      <a:lvl4pPr marL="4143771" indent="-2805097" algn="l" defTabSz="892902" rtl="0" eaLnBrk="0" fontAlgn="base" hangingPunct="0">
        <a:spcBef>
          <a:spcPts val="685"/>
        </a:spcBef>
        <a:spcAft>
          <a:spcPct val="0"/>
        </a:spcAft>
        <a:buSzPct val="100000"/>
        <a:buChar char="–"/>
        <a:defRPr sz="3082" kern="1200">
          <a:solidFill>
            <a:srgbClr val="000000"/>
          </a:solidFill>
          <a:latin typeface="+mn-lt"/>
          <a:ea typeface="+mn-ea"/>
          <a:cs typeface="+mn-cs"/>
          <a:sym typeface="Arial" panose="020B0604020202020204" pitchFamily="34" charset="0"/>
        </a:defRPr>
      </a:lvl4pPr>
      <a:lvl5pPr marL="5351973" indent="-3566170" algn="l" defTabSz="892902" rtl="0" eaLnBrk="0" fontAlgn="base" hangingPunct="0">
        <a:spcBef>
          <a:spcPts val="685"/>
        </a:spcBef>
        <a:spcAft>
          <a:spcPct val="0"/>
        </a:spcAft>
        <a:buSzPct val="100000"/>
        <a:buChar char="»"/>
        <a:defRPr sz="3082" kern="1200">
          <a:solidFill>
            <a:srgbClr val="000000"/>
          </a:solidFill>
          <a:latin typeface="+mn-lt"/>
          <a:ea typeface="+mn-ea"/>
          <a:cs typeface="+mn-cs"/>
          <a:sym typeface="Arial" panose="020B0604020202020204" pitchFamily="34" charset="0"/>
        </a:defRPr>
      </a:lvl5pPr>
      <a:lvl6pPr marL="2152749" indent="-195704" algn="l" defTabSz="782818" rtl="0" eaLnBrk="1" latinLnBrk="0" hangingPunct="1">
        <a:lnSpc>
          <a:spcPct val="90000"/>
        </a:lnSpc>
        <a:spcBef>
          <a:spcPts val="428"/>
        </a:spcBef>
        <a:buFont typeface="Arial" panose="020B0604020202020204" pitchFamily="34" charset="0"/>
        <a:buChar char="•"/>
        <a:defRPr sz="1541" kern="1200">
          <a:solidFill>
            <a:schemeClr val="tx1"/>
          </a:solidFill>
          <a:latin typeface="+mn-lt"/>
          <a:ea typeface="+mn-ea"/>
          <a:cs typeface="+mn-cs"/>
        </a:defRPr>
      </a:lvl6pPr>
      <a:lvl7pPr marL="2544158" indent="-195704" algn="l" defTabSz="782818" rtl="0" eaLnBrk="1" latinLnBrk="0" hangingPunct="1">
        <a:lnSpc>
          <a:spcPct val="90000"/>
        </a:lnSpc>
        <a:spcBef>
          <a:spcPts val="428"/>
        </a:spcBef>
        <a:buFont typeface="Arial" panose="020B0604020202020204" pitchFamily="34" charset="0"/>
        <a:buChar char="•"/>
        <a:defRPr sz="1541" kern="1200">
          <a:solidFill>
            <a:schemeClr val="tx1"/>
          </a:solidFill>
          <a:latin typeface="+mn-lt"/>
          <a:ea typeface="+mn-ea"/>
          <a:cs typeface="+mn-cs"/>
        </a:defRPr>
      </a:lvl7pPr>
      <a:lvl8pPr marL="2935567" indent="-195704" algn="l" defTabSz="782818" rtl="0" eaLnBrk="1" latinLnBrk="0" hangingPunct="1">
        <a:lnSpc>
          <a:spcPct val="90000"/>
        </a:lnSpc>
        <a:spcBef>
          <a:spcPts val="428"/>
        </a:spcBef>
        <a:buFont typeface="Arial" panose="020B0604020202020204" pitchFamily="34" charset="0"/>
        <a:buChar char="•"/>
        <a:defRPr sz="1541" kern="1200">
          <a:solidFill>
            <a:schemeClr val="tx1"/>
          </a:solidFill>
          <a:latin typeface="+mn-lt"/>
          <a:ea typeface="+mn-ea"/>
          <a:cs typeface="+mn-cs"/>
        </a:defRPr>
      </a:lvl8pPr>
      <a:lvl9pPr marL="3326976" indent="-195704" algn="l" defTabSz="782818" rtl="0" eaLnBrk="1" latinLnBrk="0" hangingPunct="1">
        <a:lnSpc>
          <a:spcPct val="90000"/>
        </a:lnSpc>
        <a:spcBef>
          <a:spcPts val="428"/>
        </a:spcBef>
        <a:buFont typeface="Arial" panose="020B0604020202020204" pitchFamily="34" charset="0"/>
        <a:buChar char="•"/>
        <a:defRPr sz="1541" kern="1200">
          <a:solidFill>
            <a:schemeClr val="tx1"/>
          </a:solidFill>
          <a:latin typeface="+mn-lt"/>
          <a:ea typeface="+mn-ea"/>
          <a:cs typeface="+mn-cs"/>
        </a:defRPr>
      </a:lvl9pPr>
    </p:bodyStyle>
    <p:otherStyle>
      <a:defPPr>
        <a:defRPr lang="pl-PL"/>
      </a:defPPr>
      <a:lvl1pPr marL="0" algn="l" defTabSz="782818" rtl="0" eaLnBrk="1" latinLnBrk="0" hangingPunct="1">
        <a:defRPr sz="1541" kern="1200">
          <a:solidFill>
            <a:schemeClr val="tx1"/>
          </a:solidFill>
          <a:latin typeface="+mn-lt"/>
          <a:ea typeface="+mn-ea"/>
          <a:cs typeface="+mn-cs"/>
        </a:defRPr>
      </a:lvl1pPr>
      <a:lvl2pPr marL="391409" algn="l" defTabSz="782818" rtl="0" eaLnBrk="1" latinLnBrk="0" hangingPunct="1">
        <a:defRPr sz="1541" kern="1200">
          <a:solidFill>
            <a:schemeClr val="tx1"/>
          </a:solidFill>
          <a:latin typeface="+mn-lt"/>
          <a:ea typeface="+mn-ea"/>
          <a:cs typeface="+mn-cs"/>
        </a:defRPr>
      </a:lvl2pPr>
      <a:lvl3pPr marL="782818" algn="l" defTabSz="782818" rtl="0" eaLnBrk="1" latinLnBrk="0" hangingPunct="1">
        <a:defRPr sz="1541" kern="1200">
          <a:solidFill>
            <a:schemeClr val="tx1"/>
          </a:solidFill>
          <a:latin typeface="+mn-lt"/>
          <a:ea typeface="+mn-ea"/>
          <a:cs typeface="+mn-cs"/>
        </a:defRPr>
      </a:lvl3pPr>
      <a:lvl4pPr marL="1174227" algn="l" defTabSz="782818" rtl="0" eaLnBrk="1" latinLnBrk="0" hangingPunct="1">
        <a:defRPr sz="1541" kern="1200">
          <a:solidFill>
            <a:schemeClr val="tx1"/>
          </a:solidFill>
          <a:latin typeface="+mn-lt"/>
          <a:ea typeface="+mn-ea"/>
          <a:cs typeface="+mn-cs"/>
        </a:defRPr>
      </a:lvl4pPr>
      <a:lvl5pPr marL="1565636" algn="l" defTabSz="782818" rtl="0" eaLnBrk="1" latinLnBrk="0" hangingPunct="1">
        <a:defRPr sz="1541" kern="1200">
          <a:solidFill>
            <a:schemeClr val="tx1"/>
          </a:solidFill>
          <a:latin typeface="+mn-lt"/>
          <a:ea typeface="+mn-ea"/>
          <a:cs typeface="+mn-cs"/>
        </a:defRPr>
      </a:lvl5pPr>
      <a:lvl6pPr marL="1957045" algn="l" defTabSz="782818" rtl="0" eaLnBrk="1" latinLnBrk="0" hangingPunct="1">
        <a:defRPr sz="1541" kern="1200">
          <a:solidFill>
            <a:schemeClr val="tx1"/>
          </a:solidFill>
          <a:latin typeface="+mn-lt"/>
          <a:ea typeface="+mn-ea"/>
          <a:cs typeface="+mn-cs"/>
        </a:defRPr>
      </a:lvl6pPr>
      <a:lvl7pPr marL="2348454" algn="l" defTabSz="782818" rtl="0" eaLnBrk="1" latinLnBrk="0" hangingPunct="1">
        <a:defRPr sz="1541" kern="1200">
          <a:solidFill>
            <a:schemeClr val="tx1"/>
          </a:solidFill>
          <a:latin typeface="+mn-lt"/>
          <a:ea typeface="+mn-ea"/>
          <a:cs typeface="+mn-cs"/>
        </a:defRPr>
      </a:lvl7pPr>
      <a:lvl8pPr marL="2739862" algn="l" defTabSz="782818" rtl="0" eaLnBrk="1" latinLnBrk="0" hangingPunct="1">
        <a:defRPr sz="1541" kern="1200">
          <a:solidFill>
            <a:schemeClr val="tx1"/>
          </a:solidFill>
          <a:latin typeface="+mn-lt"/>
          <a:ea typeface="+mn-ea"/>
          <a:cs typeface="+mn-cs"/>
        </a:defRPr>
      </a:lvl8pPr>
      <a:lvl9pPr marL="3131271" algn="l" defTabSz="782818" rtl="0" eaLnBrk="1" latinLnBrk="0" hangingPunct="1">
        <a:defRPr sz="1541"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46.xml"/><Relationship Id="rId5" Type="http://schemas.openxmlformats.org/officeDocument/2006/relationships/image" Target="../media/image6.tiff"/><Relationship Id="rId4" Type="http://schemas.openxmlformats.org/officeDocument/2006/relationships/hyperlink" Target="http://www.agh.edu.pl/" TargetMode="External"/></Relationships>
</file>

<file path=ppt/slides/_rels/slide10.xml.rels><?xml version="1.0" encoding="UTF-8" standalone="yes"?>
<Relationships xmlns="http://schemas.openxmlformats.org/package/2006/relationships"><Relationship Id="rId3" Type="http://schemas.openxmlformats.org/officeDocument/2006/relationships/hyperlink" Target="http://www.agh.edu.pl/" TargetMode="External"/><Relationship Id="rId2" Type="http://schemas.openxmlformats.org/officeDocument/2006/relationships/notesSlide" Target="../notesSlides/notesSlide7.xml"/><Relationship Id="rId1" Type="http://schemas.openxmlformats.org/officeDocument/2006/relationships/slideLayout" Target="../slideLayouts/slideLayout46.xml"/></Relationships>
</file>

<file path=ppt/slides/_rels/slide1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8.xml"/><Relationship Id="rId1" Type="http://schemas.openxmlformats.org/officeDocument/2006/relationships/slideLayout" Target="../slideLayouts/slideLayout46.xml"/><Relationship Id="rId4" Type="http://schemas.openxmlformats.org/officeDocument/2006/relationships/hyperlink" Target="http://www.agh.edu.pl/"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9.xml"/><Relationship Id="rId1" Type="http://schemas.openxmlformats.org/officeDocument/2006/relationships/slideLayout" Target="../slideLayouts/slideLayout48.xml"/><Relationship Id="rId4" Type="http://schemas.openxmlformats.org/officeDocument/2006/relationships/hyperlink" Target="http://www.agh.edu.pl/"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0.xml"/><Relationship Id="rId1" Type="http://schemas.openxmlformats.org/officeDocument/2006/relationships/slideLayout" Target="../slideLayouts/slideLayout50.xml"/><Relationship Id="rId5" Type="http://schemas.openxmlformats.org/officeDocument/2006/relationships/image" Target="../media/image10.png"/><Relationship Id="rId4" Type="http://schemas.openxmlformats.org/officeDocument/2006/relationships/hyperlink" Target="http://www.agh.edu.pl/"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7.jpeg"/><Relationship Id="rId7" Type="http://schemas.openxmlformats.org/officeDocument/2006/relationships/hyperlink" Target="https://creativecommons.org/licenses/by-sa/3.0/" TargetMode="External"/><Relationship Id="rId2" Type="http://schemas.openxmlformats.org/officeDocument/2006/relationships/notesSlide" Target="../notesSlides/notesSlide11.xml"/><Relationship Id="rId1" Type="http://schemas.openxmlformats.org/officeDocument/2006/relationships/slideLayout" Target="../slideLayouts/slideLayout48.xml"/><Relationship Id="rId6" Type="http://schemas.openxmlformats.org/officeDocument/2006/relationships/hyperlink" Target="https://ja.wikipedia.org/wiki/Apple_TV" TargetMode="External"/><Relationship Id="rId5" Type="http://schemas.openxmlformats.org/officeDocument/2006/relationships/image" Target="../media/image11.jpeg"/><Relationship Id="rId4" Type="http://schemas.openxmlformats.org/officeDocument/2006/relationships/hyperlink" Target="http://www.agh.edu.pl/" TargetMode="External"/></Relationships>
</file>

<file path=ppt/slides/_rels/slide15.xml.rels><?xml version="1.0" encoding="UTF-8" standalone="yes"?>
<Relationships xmlns="http://schemas.openxmlformats.org/package/2006/relationships"><Relationship Id="rId3" Type="http://schemas.openxmlformats.org/officeDocument/2006/relationships/hyperlink" Target="http://www.agh.edu.pl/" TargetMode="External"/><Relationship Id="rId2" Type="http://schemas.openxmlformats.org/officeDocument/2006/relationships/image" Target="../media/image7.jpeg"/><Relationship Id="rId1" Type="http://schemas.openxmlformats.org/officeDocument/2006/relationships/slideLayout" Target="../slideLayouts/slideLayout48.xml"/><Relationship Id="rId6" Type="http://schemas.openxmlformats.org/officeDocument/2006/relationships/hyperlink" Target="https://creativecommons.org/licenses/by-nc-sa/3.0/" TargetMode="External"/><Relationship Id="rId5" Type="http://schemas.openxmlformats.org/officeDocument/2006/relationships/hyperlink" Target="https://www.techearthblog.it/apple-presenta-nuovi-prodotti-iphone-7-rossi-ipad-da-9-7-pollici-nuovi-accessori-e-software/" TargetMode="External"/><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2.xml"/><Relationship Id="rId1" Type="http://schemas.openxmlformats.org/officeDocument/2006/relationships/slideLayout" Target="../slideLayouts/slideLayout46.xml"/><Relationship Id="rId4" Type="http://schemas.openxmlformats.org/officeDocument/2006/relationships/hyperlink" Target="http://www.agh.edu.pl/"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3.xml"/><Relationship Id="rId1" Type="http://schemas.openxmlformats.org/officeDocument/2006/relationships/slideLayout" Target="../slideLayouts/slideLayout46.xml"/><Relationship Id="rId5" Type="http://schemas.openxmlformats.org/officeDocument/2006/relationships/image" Target="../media/image13.png"/><Relationship Id="rId4" Type="http://schemas.openxmlformats.org/officeDocument/2006/relationships/hyperlink" Target="http://www.agh.edu.pl/"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4.xml"/><Relationship Id="rId1" Type="http://schemas.openxmlformats.org/officeDocument/2006/relationships/slideLayout" Target="../slideLayouts/slideLayout46.xml"/><Relationship Id="rId5" Type="http://schemas.openxmlformats.org/officeDocument/2006/relationships/image" Target="../media/image14.png"/><Relationship Id="rId4" Type="http://schemas.openxmlformats.org/officeDocument/2006/relationships/hyperlink" Target="http://www.agh.edu.pl/"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xml"/><Relationship Id="rId1" Type="http://schemas.openxmlformats.org/officeDocument/2006/relationships/slideLayout" Target="../slideLayouts/slideLayout46.xml"/><Relationship Id="rId4" Type="http://schemas.openxmlformats.org/officeDocument/2006/relationships/hyperlink" Target="http://www.agh.edu.pl/" TargetMode="Externa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46.xml"/><Relationship Id="rId1" Type="http://schemas.openxmlformats.org/officeDocument/2006/relationships/video" Target="https://www.youtube.com/embed/ef0dDyFL8D4?feature=oembed" TargetMode="External"/><Relationship Id="rId5" Type="http://schemas.openxmlformats.org/officeDocument/2006/relationships/image" Target="../media/image8.jpeg"/><Relationship Id="rId4" Type="http://schemas.openxmlformats.org/officeDocument/2006/relationships/hyperlink" Target="http://www.agh.edu.pl/" TargetMode="External"/></Relationships>
</file>

<file path=ppt/slides/_rels/slide4.xml.rels><?xml version="1.0" encoding="UTF-8" standalone="yes"?>
<Relationships xmlns="http://schemas.openxmlformats.org/package/2006/relationships"><Relationship Id="rId3" Type="http://schemas.openxmlformats.org/officeDocument/2006/relationships/hyperlink" Target="http://www.agh.edu.pl/" TargetMode="External"/><Relationship Id="rId2" Type="http://schemas.openxmlformats.org/officeDocument/2006/relationships/image" Target="../media/image7.jpeg"/><Relationship Id="rId1" Type="http://schemas.openxmlformats.org/officeDocument/2006/relationships/slideLayout" Target="../slideLayouts/slideLayout49.xml"/></Relationships>
</file>

<file path=ppt/slides/_rels/slide5.xml.rels><?xml version="1.0" encoding="UTF-8" standalone="yes"?>
<Relationships xmlns="http://schemas.openxmlformats.org/package/2006/relationships"><Relationship Id="rId3" Type="http://schemas.openxmlformats.org/officeDocument/2006/relationships/hyperlink" Target="http://www.agh.edu.pl/" TargetMode="External"/><Relationship Id="rId2" Type="http://schemas.openxmlformats.org/officeDocument/2006/relationships/image" Target="../media/image7.jpeg"/><Relationship Id="rId1" Type="http://schemas.openxmlformats.org/officeDocument/2006/relationships/slideLayout" Target="../slideLayouts/slideLayout46.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hyperlink" Target="http://www.agh.edu.pl/" TargetMode="External"/><Relationship Id="rId2" Type="http://schemas.openxmlformats.org/officeDocument/2006/relationships/image" Target="../media/image7.jpeg"/><Relationship Id="rId1" Type="http://schemas.openxmlformats.org/officeDocument/2006/relationships/slideLayout" Target="../slideLayouts/slideLayout48.xml"/></Relationships>
</file>

<file path=ppt/slides/_rels/slide7.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7.jpeg"/><Relationship Id="rId7" Type="http://schemas.openxmlformats.org/officeDocument/2006/relationships/diagramQuickStyle" Target="../diagrams/quickStyle1.xml"/><Relationship Id="rId2" Type="http://schemas.openxmlformats.org/officeDocument/2006/relationships/notesSlide" Target="../notesSlides/notesSlide4.xml"/><Relationship Id="rId1" Type="http://schemas.openxmlformats.org/officeDocument/2006/relationships/slideLayout" Target="../slideLayouts/slideLayout46.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hyperlink" Target="http://www.agh.edu.pl/" TargetMode="External"/><Relationship Id="rId9" Type="http://schemas.microsoft.com/office/2007/relationships/diagramDrawing" Target="../diagrams/drawing1.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5.xml"/><Relationship Id="rId1" Type="http://schemas.openxmlformats.org/officeDocument/2006/relationships/slideLayout" Target="../slideLayouts/slideLayout46.xml"/><Relationship Id="rId4" Type="http://schemas.openxmlformats.org/officeDocument/2006/relationships/hyperlink" Target="http://www.agh.edu.pl/"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xml"/><Relationship Id="rId1" Type="http://schemas.openxmlformats.org/officeDocument/2006/relationships/slideLayout" Target="../slideLayouts/slideLayout46.xml"/><Relationship Id="rId4" Type="http://schemas.openxmlformats.org/officeDocument/2006/relationships/hyperlink" Target="http://www.agh.edu.pl/"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bwMode="auto">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3074" name="Rectangle 1">
            <a:extLst>
              <a:ext uri="{FF2B5EF4-FFF2-40B4-BE49-F238E27FC236}">
                <a16:creationId xmlns:a16="http://schemas.microsoft.com/office/drawing/2014/main" id="{93FDB270-53A2-8640-B7A3-8491FDAB0A5F}"/>
              </a:ext>
            </a:extLst>
          </p:cNvPr>
          <p:cNvSpPr>
            <a:spLocks/>
          </p:cNvSpPr>
          <p:nvPr/>
        </p:nvSpPr>
        <p:spPr bwMode="auto">
          <a:xfrm>
            <a:off x="3018554" y="2305028"/>
            <a:ext cx="3420845" cy="135729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9142" rIns="39142">
            <a:spAutoFit/>
          </a:bodyPr>
          <a:lstStyle>
            <a:lvl1pPr>
              <a:defRPr sz="2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2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782818" fontAlgn="base">
              <a:spcBef>
                <a:spcPct val="0"/>
              </a:spcBef>
              <a:spcAft>
                <a:spcPct val="0"/>
              </a:spcAft>
            </a:pPr>
            <a:r>
              <a:rPr lang="en-GB" altLang="pl-PL" sz="2740" kern="1200" dirty="0">
                <a:ea typeface="+mn-ea"/>
              </a:rPr>
              <a:t>Connectionless Streaming of Multimedia Content</a:t>
            </a:r>
          </a:p>
        </p:txBody>
      </p:sp>
      <p:sp>
        <p:nvSpPr>
          <p:cNvPr id="3075" name="Rectangle 2">
            <a:extLst>
              <a:ext uri="{FF2B5EF4-FFF2-40B4-BE49-F238E27FC236}">
                <a16:creationId xmlns:a16="http://schemas.microsoft.com/office/drawing/2014/main" id="{2963C05A-A54B-1346-9664-80399D9F8E2F}"/>
              </a:ext>
            </a:extLst>
          </p:cNvPr>
          <p:cNvSpPr>
            <a:spLocks/>
          </p:cNvSpPr>
          <p:nvPr/>
        </p:nvSpPr>
        <p:spPr bwMode="auto">
          <a:xfrm>
            <a:off x="4023769" y="5152334"/>
            <a:ext cx="1406335" cy="30316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39142" rIns="39142">
            <a:spAutoFit/>
          </a:bodyPr>
          <a:lstStyle>
            <a:lvl1pPr>
              <a:defRPr sz="2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2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782818" fontAlgn="base">
              <a:spcBef>
                <a:spcPct val="0"/>
              </a:spcBef>
              <a:spcAft>
                <a:spcPct val="0"/>
              </a:spcAft>
            </a:pPr>
            <a:r>
              <a:rPr lang="pl-PL" altLang="pl-PL" sz="1370" kern="1200" dirty="0">
                <a:solidFill>
                  <a:srgbClr val="808080"/>
                </a:solidFill>
                <a:ea typeface="+mn-ea"/>
              </a:rPr>
              <a:t>Mikołaj Leszczuk</a:t>
            </a:r>
          </a:p>
        </p:txBody>
      </p:sp>
      <p:sp>
        <p:nvSpPr>
          <p:cNvPr id="3076" name="Rectangle 3">
            <a:extLst>
              <a:ext uri="{FF2B5EF4-FFF2-40B4-BE49-F238E27FC236}">
                <a16:creationId xmlns:a16="http://schemas.microsoft.com/office/drawing/2014/main" id="{8DF7A018-C977-CD4B-84BE-779EBA638FC0}"/>
              </a:ext>
            </a:extLst>
          </p:cNvPr>
          <p:cNvSpPr>
            <a:spLocks/>
          </p:cNvSpPr>
          <p:nvPr/>
        </p:nvSpPr>
        <p:spPr bwMode="auto">
          <a:xfrm>
            <a:off x="2084854" y="3912839"/>
            <a:ext cx="5284166" cy="40844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9142" rIns="39142">
            <a:spAutoFit/>
          </a:bodyPr>
          <a:lstStyle>
            <a:lvl1pPr>
              <a:defRPr sz="2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2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defTabSz="782818" fontAlgn="base">
              <a:spcBef>
                <a:spcPct val="0"/>
              </a:spcBef>
              <a:spcAft>
                <a:spcPct val="0"/>
              </a:spcAft>
            </a:pPr>
            <a:r>
              <a:rPr lang="pl-PL" altLang="pl-PL" sz="1027" kern="1200">
                <a:solidFill>
                  <a:srgbClr val="00A200"/>
                </a:solidFill>
                <a:latin typeface="FagoNoBoldCE-Caps" charset="0"/>
                <a:ea typeface="+mn-ea"/>
                <a:sym typeface="FagoNoBoldCE-Caps" charset="0"/>
              </a:rPr>
              <a:t>Akademia Górniczo-Hutnicza</a:t>
            </a:r>
            <a:r>
              <a:rPr lang="pl-PL" altLang="pl-PL" sz="1027" kern="1200">
                <a:latin typeface="FagoNoBoldCE-Caps" charset="0"/>
                <a:ea typeface="+mn-ea"/>
                <a:sym typeface="FagoNoBoldCE-Caps" charset="0"/>
              </a:rPr>
              <a:t> </a:t>
            </a:r>
            <a:r>
              <a:rPr lang="pl-PL" altLang="pl-PL" sz="1027" kern="1200">
                <a:solidFill>
                  <a:srgbClr val="808080"/>
                </a:solidFill>
                <a:latin typeface="FagoNoBoldCE-Caps" charset="0"/>
                <a:ea typeface="+mn-ea"/>
                <a:sym typeface="FagoNoBoldCE-Caps" charset="0"/>
              </a:rPr>
              <a:t>im. Stanisława Staszica w Krakowie</a:t>
            </a:r>
          </a:p>
          <a:p>
            <a:pPr algn="ctr" defTabSz="782818" fontAlgn="base">
              <a:spcBef>
                <a:spcPct val="0"/>
              </a:spcBef>
              <a:spcAft>
                <a:spcPct val="0"/>
              </a:spcAft>
            </a:pPr>
            <a:r>
              <a:rPr lang="pl-PL" altLang="pl-PL" sz="1027" kern="1200">
                <a:solidFill>
                  <a:srgbClr val="808080"/>
                </a:solidFill>
                <a:latin typeface="FagoNoBoldCE-Caps" charset="0"/>
                <a:ea typeface="+mn-ea"/>
                <a:sym typeface="FagoNoBoldCE-Caps" charset="0"/>
              </a:rPr>
              <a:t>AGH University of Science and Technology</a:t>
            </a:r>
          </a:p>
        </p:txBody>
      </p:sp>
      <p:sp>
        <p:nvSpPr>
          <p:cNvPr id="3077" name="Prostokąt 2">
            <a:hlinkClick r:id="rId4"/>
            <a:extLst>
              <a:ext uri="{FF2B5EF4-FFF2-40B4-BE49-F238E27FC236}">
                <a16:creationId xmlns:a16="http://schemas.microsoft.com/office/drawing/2014/main" id="{ED8D8E7E-96FA-844E-8A94-1030BC6B814A}"/>
              </a:ext>
            </a:extLst>
          </p:cNvPr>
          <p:cNvSpPr>
            <a:spLocks noChangeArrowheads="1"/>
          </p:cNvSpPr>
          <p:nvPr/>
        </p:nvSpPr>
        <p:spPr bwMode="auto">
          <a:xfrm>
            <a:off x="194352" y="6202916"/>
            <a:ext cx="1541215" cy="408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lgn="ctr">
                <a:solidFill>
                  <a:srgbClr val="000000"/>
                </a:solidFill>
                <a:round/>
                <a:headEnd/>
                <a:tailEnd/>
              </a14:hiddenLine>
            </a:ext>
          </a:extLst>
        </p:spPr>
        <p:txBody>
          <a:bodyPr lIns="39142" rIns="39142">
            <a:spAutoFit/>
          </a:bodyPr>
          <a:lstStyle>
            <a:lvl1pPr>
              <a:defRPr sz="2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2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782818" fontAlgn="base">
              <a:spcBef>
                <a:spcPct val="0"/>
              </a:spcBef>
              <a:spcAft>
                <a:spcPct val="0"/>
              </a:spcAft>
            </a:pPr>
            <a:endParaRPr lang="pl-PL" altLang="pl-PL" sz="2055" kern="1200">
              <a:ea typeface="+mn-ea"/>
            </a:endParaRPr>
          </a:p>
        </p:txBody>
      </p:sp>
      <p:pic>
        <p:nvPicPr>
          <p:cNvPr id="6" name="Obraz 5">
            <a:extLst>
              <a:ext uri="{FF2B5EF4-FFF2-40B4-BE49-F238E27FC236}">
                <a16:creationId xmlns:a16="http://schemas.microsoft.com/office/drawing/2014/main" id="{9091AAF9-B745-A84B-95BA-33334BA64017}"/>
              </a:ext>
            </a:extLst>
          </p:cNvPr>
          <p:cNvPicPr>
            <a:picLocks noChangeAspect="1"/>
          </p:cNvPicPr>
          <p:nvPr/>
        </p:nvPicPr>
        <p:blipFill>
          <a:blip r:embed="rId5"/>
          <a:stretch>
            <a:fillRect/>
          </a:stretch>
        </p:blipFill>
        <p:spPr>
          <a:xfrm>
            <a:off x="0" y="0"/>
            <a:ext cx="1117600" cy="393954"/>
          </a:xfrm>
          <a:prstGeom prst="rect">
            <a:avLst/>
          </a:prstGeom>
        </p:spPr>
      </p:pic>
    </p:spTree>
  </p:cSld>
  <p:clrMapOvr>
    <a:masterClrMapping/>
  </p:clrMapOvr>
  <p:transition spd="med" advTm="10106"/>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Prostokąt 2">
            <a:hlinkClick r:id="rId3"/>
            <a:extLst>
              <a:ext uri="{FF2B5EF4-FFF2-40B4-BE49-F238E27FC236}">
                <a16:creationId xmlns:a16="http://schemas.microsoft.com/office/drawing/2014/main" id="{E4B4A0A0-F082-7641-A6B6-C0FB3AA98FAA}"/>
              </a:ext>
            </a:extLst>
          </p:cNvPr>
          <p:cNvSpPr>
            <a:spLocks noChangeArrowheads="1"/>
          </p:cNvSpPr>
          <p:nvPr/>
        </p:nvSpPr>
        <p:spPr bwMode="auto">
          <a:xfrm>
            <a:off x="318029" y="6202916"/>
            <a:ext cx="1541215" cy="408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lgn="ctr">
                <a:solidFill>
                  <a:srgbClr val="000000"/>
                </a:solidFill>
                <a:round/>
                <a:headEnd/>
                <a:tailEnd/>
              </a14:hiddenLine>
            </a:ext>
          </a:extLst>
        </p:spPr>
        <p:txBody>
          <a:bodyPr lIns="39142" rIns="39142">
            <a:spAutoFit/>
          </a:bodyPr>
          <a:lstStyle>
            <a:lvl1pPr>
              <a:defRPr sz="2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2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782818" fontAlgn="base">
              <a:spcBef>
                <a:spcPct val="0"/>
              </a:spcBef>
              <a:spcAft>
                <a:spcPct val="0"/>
              </a:spcAft>
            </a:pPr>
            <a:endParaRPr lang="pl-PL" altLang="pl-PL" sz="2055" kern="1200">
              <a:ea typeface="+mn-ea"/>
            </a:endParaRPr>
          </a:p>
        </p:txBody>
      </p:sp>
      <p:sp>
        <p:nvSpPr>
          <p:cNvPr id="2" name="Tytuł 1">
            <a:extLst>
              <a:ext uri="{FF2B5EF4-FFF2-40B4-BE49-F238E27FC236}">
                <a16:creationId xmlns:a16="http://schemas.microsoft.com/office/drawing/2014/main" id="{864CBDCE-322A-E940-9DCC-7C13E25DC673}"/>
              </a:ext>
            </a:extLst>
          </p:cNvPr>
          <p:cNvSpPr>
            <a:spLocks noGrp="1"/>
          </p:cNvSpPr>
          <p:nvPr>
            <p:ph type="title"/>
          </p:nvPr>
        </p:nvSpPr>
        <p:spPr/>
        <p:txBody>
          <a:bodyPr/>
          <a:lstStyle/>
          <a:p>
            <a:r>
              <a:rPr lang="en-GB" dirty="0"/>
              <a:t>RTP Limited “Real-Time”</a:t>
            </a:r>
          </a:p>
        </p:txBody>
      </p:sp>
      <p:sp>
        <p:nvSpPr>
          <p:cNvPr id="3" name="Symbol zastępczy zawartości 2">
            <a:extLst>
              <a:ext uri="{FF2B5EF4-FFF2-40B4-BE49-F238E27FC236}">
                <a16:creationId xmlns:a16="http://schemas.microsoft.com/office/drawing/2014/main" id="{8F70B1C8-69C4-E549-843F-087D0724233A}"/>
              </a:ext>
            </a:extLst>
          </p:cNvPr>
          <p:cNvSpPr>
            <a:spLocks noGrp="1"/>
          </p:cNvSpPr>
          <p:nvPr>
            <p:ph idx="1"/>
          </p:nvPr>
        </p:nvSpPr>
        <p:spPr/>
        <p:txBody>
          <a:bodyPr>
            <a:normAutofit fontScale="70000" lnSpcReduction="20000"/>
          </a:bodyPr>
          <a:lstStyle/>
          <a:p>
            <a:r>
              <a:rPr lang="en-GB" sz="3100" b="1" dirty="0">
                <a:solidFill>
                  <a:srgbClr val="A71930"/>
                </a:solidFill>
                <a:sym typeface="Arial" charset="0"/>
              </a:rPr>
              <a:t>Does not </a:t>
            </a:r>
            <a:r>
              <a:rPr lang="en-GB" dirty="0"/>
              <a:t>reserve resources</a:t>
            </a:r>
          </a:p>
          <a:p>
            <a:r>
              <a:rPr lang="en-GB" sz="3100" b="1" dirty="0">
                <a:solidFill>
                  <a:srgbClr val="A71930"/>
                </a:solidFill>
              </a:rPr>
              <a:t>Does not </a:t>
            </a:r>
            <a:r>
              <a:rPr lang="en-GB" dirty="0"/>
              <a:t>guarantee QoS for real-time services, including:</a:t>
            </a:r>
          </a:p>
          <a:p>
            <a:pPr lvl="1"/>
            <a:r>
              <a:rPr lang="en-GB" dirty="0"/>
              <a:t>Packet delivery (at all)</a:t>
            </a:r>
          </a:p>
          <a:p>
            <a:pPr lvl="1"/>
            <a:r>
              <a:rPr lang="en-GB" dirty="0"/>
              <a:t>Scheduled packet delivery (even in lower layers do guarantee)</a:t>
            </a:r>
          </a:p>
          <a:p>
            <a:pPr lvl="1"/>
            <a:r>
              <a:rPr lang="en-GB" dirty="0"/>
              <a:t>Ordered packet delivery</a:t>
            </a:r>
          </a:p>
          <a:p>
            <a:r>
              <a:rPr lang="en-GB" sz="3100" b="1" dirty="0">
                <a:solidFill>
                  <a:srgbClr val="00693C"/>
                </a:solidFill>
                <a:sym typeface="Arial" charset="0"/>
              </a:rPr>
              <a:t>But extends UDP </a:t>
            </a:r>
            <a:r>
              <a:rPr lang="en-GB" dirty="0"/>
              <a:t>with information on: </a:t>
            </a:r>
          </a:p>
          <a:p>
            <a:pPr lvl="1"/>
            <a:r>
              <a:rPr lang="en-GB" dirty="0"/>
              <a:t>Type of transmitted data </a:t>
            </a:r>
          </a:p>
          <a:p>
            <a:pPr lvl="1"/>
            <a:r>
              <a:rPr lang="en-GB" dirty="0"/>
              <a:t>Timestamp</a:t>
            </a:r>
          </a:p>
          <a:p>
            <a:pPr lvl="1"/>
            <a:r>
              <a:rPr lang="en-GB" dirty="0"/>
              <a:t>Serial number</a:t>
            </a:r>
            <a:br>
              <a:rPr lang="en-GB" dirty="0"/>
            </a:br>
            <a:r>
              <a:rPr lang="en-GB" dirty="0"/>
              <a:t>(of packet) </a:t>
            </a:r>
          </a:p>
        </p:txBody>
      </p:sp>
    </p:spTree>
    <p:extLst>
      <p:ext uri="{BB962C8B-B14F-4D97-AF65-F5344CB8AC3E}">
        <p14:creationId xmlns:p14="http://schemas.microsoft.com/office/powerpoint/2010/main" val="3265764679"/>
      </p:ext>
    </p:extLst>
  </p:cSld>
  <p:clrMapOvr>
    <a:masterClrMapping/>
  </p:clrMapOvr>
  <p:transition spd="med" advTm="29085">
    <p:dissolve/>
  </p:transition>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098" name="Prostokąt 2">
            <a:hlinkClick r:id="rId4"/>
            <a:extLst>
              <a:ext uri="{FF2B5EF4-FFF2-40B4-BE49-F238E27FC236}">
                <a16:creationId xmlns:a16="http://schemas.microsoft.com/office/drawing/2014/main" id="{E4B4A0A0-F082-7641-A6B6-C0FB3AA98FAA}"/>
              </a:ext>
            </a:extLst>
          </p:cNvPr>
          <p:cNvSpPr>
            <a:spLocks noChangeArrowheads="1"/>
          </p:cNvSpPr>
          <p:nvPr/>
        </p:nvSpPr>
        <p:spPr bwMode="auto">
          <a:xfrm>
            <a:off x="318029" y="6202916"/>
            <a:ext cx="1541215" cy="408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lgn="ctr">
                <a:solidFill>
                  <a:srgbClr val="000000"/>
                </a:solidFill>
                <a:round/>
                <a:headEnd/>
                <a:tailEnd/>
              </a14:hiddenLine>
            </a:ext>
          </a:extLst>
        </p:spPr>
        <p:txBody>
          <a:bodyPr lIns="39142" rIns="39142">
            <a:spAutoFit/>
          </a:bodyPr>
          <a:lstStyle>
            <a:lvl1pPr>
              <a:defRPr sz="2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2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marL="0" marR="0" lvl="0" indent="0" algn="l" defTabSz="782818" rtl="0" eaLnBrk="1" fontAlgn="base" latinLnBrk="0" hangingPunct="0">
              <a:lnSpc>
                <a:spcPct val="100000"/>
              </a:lnSpc>
              <a:spcBef>
                <a:spcPct val="0"/>
              </a:spcBef>
              <a:spcAft>
                <a:spcPct val="0"/>
              </a:spcAft>
              <a:buClrTx/>
              <a:buSzTx/>
              <a:buFontTx/>
              <a:buNone/>
              <a:tabLst/>
              <a:defRPr/>
            </a:pPr>
            <a:endParaRPr kumimoji="0" lang="pl-PL" altLang="pl-PL" sz="2055"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sym typeface="Arial" panose="020B0604020202020204" pitchFamily="34" charset="0"/>
            </a:endParaRPr>
          </a:p>
        </p:txBody>
      </p:sp>
      <p:sp>
        <p:nvSpPr>
          <p:cNvPr id="2" name="Tytuł 1">
            <a:extLst>
              <a:ext uri="{FF2B5EF4-FFF2-40B4-BE49-F238E27FC236}">
                <a16:creationId xmlns:a16="http://schemas.microsoft.com/office/drawing/2014/main" id="{78CD1EF2-72CF-2D4B-9897-3C7FD0279442}"/>
              </a:ext>
            </a:extLst>
          </p:cNvPr>
          <p:cNvSpPr>
            <a:spLocks noGrp="1"/>
          </p:cNvSpPr>
          <p:nvPr>
            <p:ph type="title"/>
          </p:nvPr>
        </p:nvSpPr>
        <p:spPr/>
        <p:txBody>
          <a:bodyPr/>
          <a:lstStyle/>
          <a:p>
            <a:r>
              <a:rPr lang="en-GB" dirty="0"/>
              <a:t>RTP Sequential Number</a:t>
            </a:r>
          </a:p>
        </p:txBody>
      </p:sp>
      <p:sp>
        <p:nvSpPr>
          <p:cNvPr id="3" name="Symbol zastępczy zawartości 2">
            <a:extLst>
              <a:ext uri="{FF2B5EF4-FFF2-40B4-BE49-F238E27FC236}">
                <a16:creationId xmlns:a16="http://schemas.microsoft.com/office/drawing/2014/main" id="{233DB844-316D-2244-96FB-98985145328C}"/>
              </a:ext>
            </a:extLst>
          </p:cNvPr>
          <p:cNvSpPr>
            <a:spLocks noGrp="1"/>
          </p:cNvSpPr>
          <p:nvPr>
            <p:ph idx="1"/>
          </p:nvPr>
        </p:nvSpPr>
        <p:spPr/>
        <p:txBody>
          <a:bodyPr/>
          <a:lstStyle/>
          <a:p>
            <a:r>
              <a:rPr lang="en-GB" dirty="0"/>
              <a:t>Sending packet order </a:t>
            </a:r>
            <a:r>
              <a:rPr lang="en-GB" b="1" dirty="0">
                <a:solidFill>
                  <a:srgbClr val="00693C"/>
                </a:solidFill>
              </a:rPr>
              <a:t>possible</a:t>
            </a:r>
            <a:r>
              <a:rPr lang="en-GB" dirty="0"/>
              <a:t> to reconstruct at receiver </a:t>
            </a:r>
          </a:p>
          <a:p>
            <a:r>
              <a:rPr lang="en-GB" b="1" dirty="0">
                <a:solidFill>
                  <a:srgbClr val="00693C"/>
                </a:solidFill>
              </a:rPr>
              <a:t>Possible</a:t>
            </a:r>
            <a:r>
              <a:rPr lang="en-GB" dirty="0"/>
              <a:t> to correctly localize packet in stream (e.g., without decompressing video frames)</a:t>
            </a:r>
          </a:p>
        </p:txBody>
      </p:sp>
    </p:spTree>
    <p:extLst>
      <p:ext uri="{BB962C8B-B14F-4D97-AF65-F5344CB8AC3E}">
        <p14:creationId xmlns:p14="http://schemas.microsoft.com/office/powerpoint/2010/main" val="1168987663"/>
      </p:ext>
    </p:extLst>
  </p:cSld>
  <p:clrMapOvr>
    <a:masterClrMapping/>
  </p:clrMapOvr>
  <p:transition spd="med" advTm="23693">
    <p:dissolve/>
  </p:transition>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098" name="Prostokąt 2">
            <a:hlinkClick r:id="rId4"/>
            <a:extLst>
              <a:ext uri="{FF2B5EF4-FFF2-40B4-BE49-F238E27FC236}">
                <a16:creationId xmlns:a16="http://schemas.microsoft.com/office/drawing/2014/main" id="{E4B4A0A0-F082-7641-A6B6-C0FB3AA98FAA}"/>
              </a:ext>
            </a:extLst>
          </p:cNvPr>
          <p:cNvSpPr>
            <a:spLocks noChangeArrowheads="1"/>
          </p:cNvSpPr>
          <p:nvPr/>
        </p:nvSpPr>
        <p:spPr bwMode="auto">
          <a:xfrm>
            <a:off x="318029" y="6202916"/>
            <a:ext cx="1541215" cy="408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lgn="ctr">
                <a:solidFill>
                  <a:srgbClr val="000000"/>
                </a:solidFill>
                <a:round/>
                <a:headEnd/>
                <a:tailEnd/>
              </a14:hiddenLine>
            </a:ext>
          </a:extLst>
        </p:spPr>
        <p:txBody>
          <a:bodyPr lIns="39142" rIns="39142">
            <a:spAutoFit/>
          </a:bodyPr>
          <a:lstStyle>
            <a:lvl1pPr>
              <a:defRPr sz="2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2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marL="0" marR="0" lvl="0" indent="0" algn="l" defTabSz="782818" rtl="0" eaLnBrk="1" fontAlgn="base" latinLnBrk="0" hangingPunct="0">
              <a:lnSpc>
                <a:spcPct val="100000"/>
              </a:lnSpc>
              <a:spcBef>
                <a:spcPct val="0"/>
              </a:spcBef>
              <a:spcAft>
                <a:spcPct val="0"/>
              </a:spcAft>
              <a:buClrTx/>
              <a:buSzTx/>
              <a:buFontTx/>
              <a:buNone/>
              <a:tabLst/>
              <a:defRPr/>
            </a:pPr>
            <a:endParaRPr kumimoji="0" lang="pl-PL" altLang="pl-PL" sz="2055"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sym typeface="Arial" panose="020B0604020202020204" pitchFamily="34" charset="0"/>
            </a:endParaRPr>
          </a:p>
        </p:txBody>
      </p:sp>
      <p:sp>
        <p:nvSpPr>
          <p:cNvPr id="2" name="Tytuł 1">
            <a:extLst>
              <a:ext uri="{FF2B5EF4-FFF2-40B4-BE49-F238E27FC236}">
                <a16:creationId xmlns:a16="http://schemas.microsoft.com/office/drawing/2014/main" id="{6FC58731-EBCC-394A-B352-E68259B1B756}"/>
              </a:ext>
            </a:extLst>
          </p:cNvPr>
          <p:cNvSpPr>
            <a:spLocks noGrp="1"/>
          </p:cNvSpPr>
          <p:nvPr>
            <p:ph type="title"/>
          </p:nvPr>
        </p:nvSpPr>
        <p:spPr/>
        <p:txBody>
          <a:bodyPr/>
          <a:lstStyle/>
          <a:p>
            <a:r>
              <a:rPr lang="en-GB" dirty="0"/>
              <a:t>Applications of RTP</a:t>
            </a:r>
          </a:p>
        </p:txBody>
      </p:sp>
      <p:sp>
        <p:nvSpPr>
          <p:cNvPr id="3" name="Symbol zastępczy zawartości 2">
            <a:extLst>
              <a:ext uri="{FF2B5EF4-FFF2-40B4-BE49-F238E27FC236}">
                <a16:creationId xmlns:a16="http://schemas.microsoft.com/office/drawing/2014/main" id="{513ABDFB-4791-B54A-A094-1538752A1019}"/>
              </a:ext>
            </a:extLst>
          </p:cNvPr>
          <p:cNvSpPr>
            <a:spLocks noGrp="1"/>
          </p:cNvSpPr>
          <p:nvPr>
            <p:ph sz="half" idx="1"/>
          </p:nvPr>
        </p:nvSpPr>
        <p:spPr/>
        <p:txBody>
          <a:bodyPr>
            <a:normAutofit fontScale="92500" lnSpcReduction="20000"/>
          </a:bodyPr>
          <a:lstStyle/>
          <a:p>
            <a:r>
              <a:rPr lang="en-GB" dirty="0"/>
              <a:t>Multipoint audio/video-conferencing (primary application) </a:t>
            </a:r>
          </a:p>
          <a:p>
            <a:r>
              <a:rPr lang="en-GB" b="1" dirty="0">
                <a:solidFill>
                  <a:srgbClr val="1E1E1E"/>
                </a:solidFill>
              </a:rPr>
              <a:t>Voice over IP (VoIP) </a:t>
            </a:r>
          </a:p>
          <a:p>
            <a:r>
              <a:rPr lang="en-GB" b="1" dirty="0">
                <a:solidFill>
                  <a:srgbClr val="1E1E1E"/>
                </a:solidFill>
              </a:rPr>
              <a:t>Video on Demand (VoD) </a:t>
            </a:r>
          </a:p>
          <a:p>
            <a:r>
              <a:rPr lang="en-GB" dirty="0"/>
              <a:t>Other applications of audio/video</a:t>
            </a:r>
          </a:p>
        </p:txBody>
      </p:sp>
      <p:sp>
        <p:nvSpPr>
          <p:cNvPr id="4" name="Symbol zastępczy zawartości 3">
            <a:extLst>
              <a:ext uri="{FF2B5EF4-FFF2-40B4-BE49-F238E27FC236}">
                <a16:creationId xmlns:a16="http://schemas.microsoft.com/office/drawing/2014/main" id="{3DAE49F0-43C3-1645-A557-F899EAA12C74}"/>
              </a:ext>
            </a:extLst>
          </p:cNvPr>
          <p:cNvSpPr>
            <a:spLocks noGrp="1"/>
          </p:cNvSpPr>
          <p:nvPr>
            <p:ph sz="half" idx="2"/>
          </p:nvPr>
        </p:nvSpPr>
        <p:spPr/>
        <p:txBody>
          <a:bodyPr/>
          <a:lstStyle/>
          <a:p>
            <a:r>
              <a:rPr lang="en-GB" dirty="0"/>
              <a:t>Distributed simulations </a:t>
            </a:r>
          </a:p>
          <a:p>
            <a:r>
              <a:rPr lang="en-GB" dirty="0"/>
              <a:t>Games </a:t>
            </a:r>
          </a:p>
          <a:p>
            <a:r>
              <a:rPr lang="en-GB" dirty="0"/>
              <a:t>Monitoring </a:t>
            </a:r>
          </a:p>
          <a:p>
            <a:r>
              <a:rPr lang="en-GB" dirty="0"/>
              <a:t>Other applications having access to real-time</a:t>
            </a:r>
            <a:br>
              <a:rPr lang="en-GB" dirty="0"/>
            </a:br>
            <a:r>
              <a:rPr lang="en-GB" dirty="0"/>
              <a:t>data</a:t>
            </a:r>
          </a:p>
        </p:txBody>
      </p:sp>
    </p:spTree>
    <p:extLst>
      <p:ext uri="{BB962C8B-B14F-4D97-AF65-F5344CB8AC3E}">
        <p14:creationId xmlns:p14="http://schemas.microsoft.com/office/powerpoint/2010/main" val="2763467014"/>
      </p:ext>
    </p:extLst>
  </p:cSld>
  <p:clrMapOvr>
    <a:masterClrMapping/>
  </p:clrMapOvr>
  <p:transition spd="med" advTm="27599">
    <p:dissolve/>
  </p:transition>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098" name="Prostokąt 2">
            <a:hlinkClick r:id="rId4"/>
            <a:extLst>
              <a:ext uri="{FF2B5EF4-FFF2-40B4-BE49-F238E27FC236}">
                <a16:creationId xmlns:a16="http://schemas.microsoft.com/office/drawing/2014/main" id="{E4B4A0A0-F082-7641-A6B6-C0FB3AA98FAA}"/>
              </a:ext>
            </a:extLst>
          </p:cNvPr>
          <p:cNvSpPr>
            <a:spLocks noChangeArrowheads="1"/>
          </p:cNvSpPr>
          <p:nvPr/>
        </p:nvSpPr>
        <p:spPr bwMode="auto">
          <a:xfrm>
            <a:off x="318029" y="6202916"/>
            <a:ext cx="1541215" cy="408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lgn="ctr">
                <a:solidFill>
                  <a:srgbClr val="000000"/>
                </a:solidFill>
                <a:round/>
                <a:headEnd/>
                <a:tailEnd/>
              </a14:hiddenLine>
            </a:ext>
          </a:extLst>
        </p:spPr>
        <p:txBody>
          <a:bodyPr lIns="39142" rIns="39142">
            <a:spAutoFit/>
          </a:bodyPr>
          <a:lstStyle>
            <a:lvl1pPr>
              <a:defRPr sz="2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2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marL="0" marR="0" lvl="0" indent="0" algn="l" defTabSz="782818" rtl="0" eaLnBrk="1" fontAlgn="base" latinLnBrk="0" hangingPunct="0">
              <a:lnSpc>
                <a:spcPct val="100000"/>
              </a:lnSpc>
              <a:spcBef>
                <a:spcPct val="0"/>
              </a:spcBef>
              <a:spcAft>
                <a:spcPct val="0"/>
              </a:spcAft>
              <a:buClrTx/>
              <a:buSzTx/>
              <a:buFontTx/>
              <a:buNone/>
              <a:tabLst/>
              <a:defRPr/>
            </a:pPr>
            <a:endParaRPr kumimoji="0" lang="pl-PL" altLang="pl-PL" sz="2055"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sym typeface="Arial" panose="020B0604020202020204" pitchFamily="34" charset="0"/>
            </a:endParaRPr>
          </a:p>
        </p:txBody>
      </p:sp>
      <p:sp>
        <p:nvSpPr>
          <p:cNvPr id="2" name="Tytuł 1">
            <a:extLst>
              <a:ext uri="{FF2B5EF4-FFF2-40B4-BE49-F238E27FC236}">
                <a16:creationId xmlns:a16="http://schemas.microsoft.com/office/drawing/2014/main" id="{E4268FCD-4E59-8944-BF23-1ADEA24EF6CF}"/>
              </a:ext>
            </a:extLst>
          </p:cNvPr>
          <p:cNvSpPr>
            <a:spLocks noGrp="1"/>
          </p:cNvSpPr>
          <p:nvPr>
            <p:ph type="title"/>
          </p:nvPr>
        </p:nvSpPr>
        <p:spPr/>
        <p:txBody>
          <a:bodyPr>
            <a:normAutofit fontScale="90000"/>
          </a:bodyPr>
          <a:lstStyle/>
          <a:p>
            <a:r>
              <a:rPr lang="en-GB" dirty="0"/>
              <a:t>RTP</a:t>
            </a:r>
            <a:br>
              <a:rPr lang="en-GB" dirty="0"/>
            </a:br>
            <a:r>
              <a:rPr lang="en-GB" dirty="0"/>
              <a:t>Control Protocol (RTCP)</a:t>
            </a:r>
          </a:p>
        </p:txBody>
      </p:sp>
      <p:sp>
        <p:nvSpPr>
          <p:cNvPr id="4" name="Shape 339">
            <a:extLst>
              <a:ext uri="{FF2B5EF4-FFF2-40B4-BE49-F238E27FC236}">
                <a16:creationId xmlns:a16="http://schemas.microsoft.com/office/drawing/2014/main" id="{CCE942FE-6F8B-4E43-8728-0C5DE06796F8}"/>
              </a:ext>
            </a:extLst>
          </p:cNvPr>
          <p:cNvSpPr txBox="1">
            <a:spLocks/>
          </p:cNvSpPr>
          <p:nvPr/>
        </p:nvSpPr>
        <p:spPr>
          <a:xfrm>
            <a:off x="686344" y="1982482"/>
            <a:ext cx="7778108" cy="2085842"/>
          </a:xfrm>
          <a:prstGeom prst="rect">
            <a:avLst/>
          </a:prstGeom>
        </p:spPr>
        <p:txBody>
          <a:bodyPr>
            <a:normAutofit fontScale="70000" lnSpcReduction="20000"/>
          </a:bodyPr>
          <a:lstStyle>
            <a:lvl1pPr marL="334328" indent="-334328" algn="l" defTabSz="892902" rtl="0" eaLnBrk="0" fontAlgn="base" hangingPunct="0">
              <a:spcBef>
                <a:spcPts val="685"/>
              </a:spcBef>
              <a:spcAft>
                <a:spcPct val="0"/>
              </a:spcAft>
              <a:buSzPct val="100000"/>
              <a:buChar char="»"/>
              <a:defRPr sz="3082" kern="1200">
                <a:solidFill>
                  <a:srgbClr val="000000"/>
                </a:solidFill>
                <a:latin typeface="+mn-lt"/>
                <a:ea typeface="+mn-ea"/>
                <a:cs typeface="+mn-cs"/>
                <a:sym typeface="Arial" panose="020B0604020202020204" pitchFamily="34" charset="0"/>
              </a:defRPr>
            </a:lvl1pPr>
            <a:lvl2pPr marL="2957312" indent="-2511541" algn="l" defTabSz="892902" rtl="0" eaLnBrk="0" fontAlgn="base" hangingPunct="0">
              <a:spcBef>
                <a:spcPts val="685"/>
              </a:spcBef>
              <a:spcAft>
                <a:spcPct val="0"/>
              </a:spcAft>
              <a:buSzPct val="100000"/>
              <a:buChar char="–"/>
              <a:defRPr sz="3082" kern="1200">
                <a:solidFill>
                  <a:srgbClr val="000000"/>
                </a:solidFill>
                <a:latin typeface="+mn-lt"/>
                <a:ea typeface="+mn-ea"/>
                <a:cs typeface="+mn-cs"/>
                <a:sym typeface="Arial" panose="020B0604020202020204" pitchFamily="34" charset="0"/>
              </a:defRPr>
            </a:lvl2pPr>
            <a:lvl3pPr marL="3263100" indent="-2370198" algn="l" defTabSz="892902" rtl="0" eaLnBrk="0" fontAlgn="base" hangingPunct="0">
              <a:spcBef>
                <a:spcPts val="685"/>
              </a:spcBef>
              <a:spcAft>
                <a:spcPct val="0"/>
              </a:spcAft>
              <a:buSzPct val="100000"/>
              <a:buChar char="•"/>
              <a:defRPr sz="3082" kern="1200">
                <a:solidFill>
                  <a:srgbClr val="000000"/>
                </a:solidFill>
                <a:latin typeface="+mn-lt"/>
                <a:ea typeface="+mn-ea"/>
                <a:cs typeface="+mn-cs"/>
                <a:sym typeface="Arial" panose="020B0604020202020204" pitchFamily="34" charset="0"/>
              </a:defRPr>
            </a:lvl3pPr>
            <a:lvl4pPr marL="4143771" indent="-2805097" algn="l" defTabSz="892902" rtl="0" eaLnBrk="0" fontAlgn="base" hangingPunct="0">
              <a:spcBef>
                <a:spcPts val="685"/>
              </a:spcBef>
              <a:spcAft>
                <a:spcPct val="0"/>
              </a:spcAft>
              <a:buSzPct val="100000"/>
              <a:buChar char="–"/>
              <a:defRPr sz="3082" kern="1200">
                <a:solidFill>
                  <a:srgbClr val="000000"/>
                </a:solidFill>
                <a:latin typeface="+mn-lt"/>
                <a:ea typeface="+mn-ea"/>
                <a:cs typeface="+mn-cs"/>
                <a:sym typeface="Arial" panose="020B0604020202020204" pitchFamily="34" charset="0"/>
              </a:defRPr>
            </a:lvl4pPr>
            <a:lvl5pPr marL="5351973" indent="-3566170" algn="l" defTabSz="892902" rtl="0" eaLnBrk="0" fontAlgn="base" hangingPunct="0">
              <a:spcBef>
                <a:spcPts val="685"/>
              </a:spcBef>
              <a:spcAft>
                <a:spcPct val="0"/>
              </a:spcAft>
              <a:buSzPct val="100000"/>
              <a:buChar char="»"/>
              <a:defRPr sz="3082" kern="1200">
                <a:solidFill>
                  <a:srgbClr val="000000"/>
                </a:solidFill>
                <a:latin typeface="+mn-lt"/>
                <a:ea typeface="+mn-ea"/>
                <a:cs typeface="+mn-cs"/>
                <a:sym typeface="Arial" panose="020B0604020202020204" pitchFamily="34" charset="0"/>
              </a:defRPr>
            </a:lvl5pPr>
            <a:lvl6pPr marL="2152749" indent="-195704" algn="l" defTabSz="782818" rtl="0" eaLnBrk="1" latinLnBrk="0" hangingPunct="1">
              <a:lnSpc>
                <a:spcPct val="90000"/>
              </a:lnSpc>
              <a:spcBef>
                <a:spcPts val="428"/>
              </a:spcBef>
              <a:buFont typeface="Arial" panose="020B0604020202020204" pitchFamily="34" charset="0"/>
              <a:buChar char="•"/>
              <a:defRPr sz="1541" kern="1200">
                <a:solidFill>
                  <a:schemeClr val="tx1"/>
                </a:solidFill>
                <a:latin typeface="+mn-lt"/>
                <a:ea typeface="+mn-ea"/>
                <a:cs typeface="+mn-cs"/>
              </a:defRPr>
            </a:lvl6pPr>
            <a:lvl7pPr marL="2544158" indent="-195704" algn="l" defTabSz="782818" rtl="0" eaLnBrk="1" latinLnBrk="0" hangingPunct="1">
              <a:lnSpc>
                <a:spcPct val="90000"/>
              </a:lnSpc>
              <a:spcBef>
                <a:spcPts val="428"/>
              </a:spcBef>
              <a:buFont typeface="Arial" panose="020B0604020202020204" pitchFamily="34" charset="0"/>
              <a:buChar char="•"/>
              <a:defRPr sz="1541" kern="1200">
                <a:solidFill>
                  <a:schemeClr val="tx1"/>
                </a:solidFill>
                <a:latin typeface="+mn-lt"/>
                <a:ea typeface="+mn-ea"/>
                <a:cs typeface="+mn-cs"/>
              </a:defRPr>
            </a:lvl7pPr>
            <a:lvl8pPr marL="2935567" indent="-195704" algn="l" defTabSz="782818" rtl="0" eaLnBrk="1" latinLnBrk="0" hangingPunct="1">
              <a:lnSpc>
                <a:spcPct val="90000"/>
              </a:lnSpc>
              <a:spcBef>
                <a:spcPts val="428"/>
              </a:spcBef>
              <a:buFont typeface="Arial" panose="020B0604020202020204" pitchFamily="34" charset="0"/>
              <a:buChar char="•"/>
              <a:defRPr sz="1541" kern="1200">
                <a:solidFill>
                  <a:schemeClr val="tx1"/>
                </a:solidFill>
                <a:latin typeface="+mn-lt"/>
                <a:ea typeface="+mn-ea"/>
                <a:cs typeface="+mn-cs"/>
              </a:defRPr>
            </a:lvl8pPr>
            <a:lvl9pPr marL="3326976" indent="-195704" algn="l" defTabSz="782818" rtl="0" eaLnBrk="1" latinLnBrk="0" hangingPunct="1">
              <a:lnSpc>
                <a:spcPct val="90000"/>
              </a:lnSpc>
              <a:spcBef>
                <a:spcPts val="428"/>
              </a:spcBef>
              <a:buFont typeface="Arial" panose="020B0604020202020204" pitchFamily="34" charset="0"/>
              <a:buChar char="•"/>
              <a:defRPr sz="1541" kern="1200">
                <a:solidFill>
                  <a:schemeClr val="tx1"/>
                </a:solidFill>
                <a:latin typeface="+mn-lt"/>
                <a:ea typeface="+mn-ea"/>
                <a:cs typeface="+mn-cs"/>
              </a:defRPr>
            </a:lvl9pPr>
          </a:lstStyle>
          <a:p>
            <a:r>
              <a:rPr lang="en-GB" i="1"/>
              <a:t>Not to be confused with </a:t>
            </a:r>
            <a:r>
              <a:rPr lang="en-GB" b="1" i="1">
                <a:solidFill>
                  <a:srgbClr val="FF0000"/>
                </a:solidFill>
              </a:rPr>
              <a:t>Real Time Streaming Protocol (RTSP)</a:t>
            </a:r>
          </a:p>
          <a:p>
            <a:r>
              <a:rPr lang="en-GB" b="1">
                <a:solidFill>
                  <a:srgbClr val="00B0F0"/>
                </a:solidFill>
              </a:rPr>
              <a:t>RTP</a:t>
            </a:r>
            <a:r>
              <a:rPr lang="en-GB">
                <a:solidFill>
                  <a:srgbClr val="00B0F0"/>
                </a:solidFill>
              </a:rPr>
              <a:t> </a:t>
            </a:r>
            <a:r>
              <a:rPr lang="en-GB"/>
              <a:t>transport controlled by </a:t>
            </a:r>
            <a:r>
              <a:rPr lang="en-GB" b="1">
                <a:solidFill>
                  <a:srgbClr val="FF0000"/>
                </a:solidFill>
              </a:rPr>
              <a:t>RTCP</a:t>
            </a:r>
          </a:p>
          <a:p>
            <a:r>
              <a:rPr lang="en-GB"/>
              <a:t>Main additional functionality by </a:t>
            </a:r>
            <a:r>
              <a:rPr lang="en-GB" b="1">
                <a:solidFill>
                  <a:srgbClr val="FF0000"/>
                </a:solidFill>
              </a:rPr>
              <a:t>RTCP</a:t>
            </a:r>
            <a:r>
              <a:rPr lang="en-GB"/>
              <a:t> </a:t>
            </a:r>
            <a:r>
              <a:rPr lang="mr-IN"/>
              <a:t>–</a:t>
            </a:r>
            <a:r>
              <a:rPr lang="en-GB"/>
              <a:t> QoS monitoring for volumes of data transports</a:t>
            </a:r>
          </a:p>
          <a:p>
            <a:r>
              <a:rPr lang="en-GB" b="1">
                <a:solidFill>
                  <a:srgbClr val="00B0F0"/>
                </a:solidFill>
              </a:rPr>
              <a:t>RTP</a:t>
            </a:r>
            <a:r>
              <a:rPr lang="en-GB">
                <a:solidFill>
                  <a:srgbClr val="00B0F0"/>
                </a:solidFill>
              </a:rPr>
              <a:t> </a:t>
            </a:r>
            <a:r>
              <a:rPr lang="en-GB"/>
              <a:t>and </a:t>
            </a:r>
            <a:r>
              <a:rPr lang="en-GB" b="1">
                <a:solidFill>
                  <a:srgbClr val="FF0000"/>
                </a:solidFill>
              </a:rPr>
              <a:t>RTCP</a:t>
            </a:r>
            <a:r>
              <a:rPr lang="en-GB">
                <a:solidFill>
                  <a:srgbClr val="FF0000"/>
                </a:solidFill>
              </a:rPr>
              <a:t> </a:t>
            </a:r>
            <a:r>
              <a:rPr lang="en-GB"/>
              <a:t>working simultaneously</a:t>
            </a:r>
            <a:endParaRPr lang="en-GB" dirty="0"/>
          </a:p>
        </p:txBody>
      </p:sp>
      <p:pic>
        <p:nvPicPr>
          <p:cNvPr id="5" name="Obraz 4">
            <a:extLst>
              <a:ext uri="{FF2B5EF4-FFF2-40B4-BE49-F238E27FC236}">
                <a16:creationId xmlns:a16="http://schemas.microsoft.com/office/drawing/2014/main" id="{3EF4A91C-3A6C-3B40-9C68-A5C23E5E192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6344" y="4068324"/>
            <a:ext cx="6096000" cy="2108200"/>
          </a:xfrm>
          <a:prstGeom prst="rect">
            <a:avLst/>
          </a:prstGeom>
        </p:spPr>
      </p:pic>
    </p:spTree>
    <p:extLst>
      <p:ext uri="{BB962C8B-B14F-4D97-AF65-F5344CB8AC3E}">
        <p14:creationId xmlns:p14="http://schemas.microsoft.com/office/powerpoint/2010/main" val="3002285341"/>
      </p:ext>
    </p:extLst>
  </p:cSld>
  <p:clrMapOvr>
    <a:masterClrMapping/>
  </p:clrMapOvr>
  <p:transition spd="med" advTm="78914">
    <p:dissolve/>
  </p:transition>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098" name="Prostokąt 2">
            <a:hlinkClick r:id="rId4"/>
            <a:extLst>
              <a:ext uri="{FF2B5EF4-FFF2-40B4-BE49-F238E27FC236}">
                <a16:creationId xmlns:a16="http://schemas.microsoft.com/office/drawing/2014/main" id="{E4B4A0A0-F082-7641-A6B6-C0FB3AA98FAA}"/>
              </a:ext>
            </a:extLst>
          </p:cNvPr>
          <p:cNvSpPr>
            <a:spLocks noChangeArrowheads="1"/>
          </p:cNvSpPr>
          <p:nvPr/>
        </p:nvSpPr>
        <p:spPr bwMode="auto">
          <a:xfrm>
            <a:off x="318029" y="6202916"/>
            <a:ext cx="1541215" cy="408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lgn="ctr">
                <a:solidFill>
                  <a:srgbClr val="000000"/>
                </a:solidFill>
                <a:round/>
                <a:headEnd/>
                <a:tailEnd/>
              </a14:hiddenLine>
            </a:ext>
          </a:extLst>
        </p:spPr>
        <p:txBody>
          <a:bodyPr lIns="39142" rIns="39142">
            <a:spAutoFit/>
          </a:bodyPr>
          <a:lstStyle>
            <a:lvl1pPr>
              <a:defRPr sz="2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2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marL="0" marR="0" lvl="0" indent="0" algn="l" defTabSz="782818" rtl="0" eaLnBrk="1" fontAlgn="base" latinLnBrk="0" hangingPunct="0">
              <a:lnSpc>
                <a:spcPct val="100000"/>
              </a:lnSpc>
              <a:spcBef>
                <a:spcPct val="0"/>
              </a:spcBef>
              <a:spcAft>
                <a:spcPct val="0"/>
              </a:spcAft>
              <a:buClrTx/>
              <a:buSzTx/>
              <a:buFontTx/>
              <a:buNone/>
              <a:tabLst/>
              <a:defRPr/>
            </a:pPr>
            <a:endParaRPr kumimoji="0" lang="pl-PL" altLang="pl-PL" sz="2055"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sym typeface="Arial" panose="020B0604020202020204" pitchFamily="34" charset="0"/>
            </a:endParaRPr>
          </a:p>
        </p:txBody>
      </p:sp>
      <p:sp>
        <p:nvSpPr>
          <p:cNvPr id="2" name="Tytuł 1">
            <a:extLst>
              <a:ext uri="{FF2B5EF4-FFF2-40B4-BE49-F238E27FC236}">
                <a16:creationId xmlns:a16="http://schemas.microsoft.com/office/drawing/2014/main" id="{C4D922AC-4198-2747-B679-FE8300EEDCFA}"/>
              </a:ext>
            </a:extLst>
          </p:cNvPr>
          <p:cNvSpPr>
            <a:spLocks noGrp="1"/>
          </p:cNvSpPr>
          <p:nvPr>
            <p:ph type="title"/>
          </p:nvPr>
        </p:nvSpPr>
        <p:spPr/>
        <p:txBody>
          <a:bodyPr>
            <a:normAutofit fontScale="90000"/>
          </a:bodyPr>
          <a:lstStyle/>
          <a:p>
            <a:r>
              <a:rPr lang="en-GB" dirty="0"/>
              <a:t>Real Time</a:t>
            </a:r>
            <a:br>
              <a:rPr lang="en-GB" dirty="0"/>
            </a:br>
            <a:r>
              <a:rPr lang="en-GB" dirty="0"/>
              <a:t>Streaming Protocol (RTSP)</a:t>
            </a:r>
          </a:p>
        </p:txBody>
      </p:sp>
      <p:sp>
        <p:nvSpPr>
          <p:cNvPr id="3" name="Symbol zastępczy zawartości 2">
            <a:extLst>
              <a:ext uri="{FF2B5EF4-FFF2-40B4-BE49-F238E27FC236}">
                <a16:creationId xmlns:a16="http://schemas.microsoft.com/office/drawing/2014/main" id="{2C55AFA4-293A-B547-9A05-B26B2AF9AD63}"/>
              </a:ext>
            </a:extLst>
          </p:cNvPr>
          <p:cNvSpPr>
            <a:spLocks noGrp="1"/>
          </p:cNvSpPr>
          <p:nvPr>
            <p:ph sz="half" idx="1"/>
          </p:nvPr>
        </p:nvSpPr>
        <p:spPr/>
        <p:txBody>
          <a:bodyPr>
            <a:normAutofit fontScale="70000" lnSpcReduction="20000"/>
          </a:bodyPr>
          <a:lstStyle/>
          <a:p>
            <a:pPr marL="0" indent="0">
              <a:buNone/>
            </a:pPr>
            <a:r>
              <a:rPr lang="en-GB" dirty="0"/>
              <a:t>Application layer </a:t>
            </a:r>
            <a:r>
              <a:rPr lang="en-GB" b="1" dirty="0">
                <a:solidFill>
                  <a:srgbClr val="1E1E1E"/>
                </a:solidFill>
              </a:rPr>
              <a:t>protocol</a:t>
            </a:r>
            <a:r>
              <a:rPr lang="en-GB" dirty="0"/>
              <a:t> to control </a:t>
            </a:r>
            <a:r>
              <a:rPr lang="en-GB" sz="3000" b="1" dirty="0">
                <a:solidFill>
                  <a:srgbClr val="1E1E1E"/>
                </a:solidFill>
              </a:rPr>
              <a:t>streaming media server</a:t>
            </a:r>
          </a:p>
          <a:p>
            <a:pPr marL="0" indent="0">
              <a:buNone/>
            </a:pPr>
            <a:r>
              <a:rPr lang="en-GB" dirty="0"/>
              <a:t>„Network remote control” for </a:t>
            </a:r>
            <a:r>
              <a:rPr lang="en-GB" sz="3000" b="1" dirty="0">
                <a:solidFill>
                  <a:srgbClr val="1E1E1E"/>
                </a:solidFill>
              </a:rPr>
              <a:t>multimedia servers </a:t>
            </a:r>
            <a:r>
              <a:rPr lang="en-GB" dirty="0"/>
              <a:t>and more</a:t>
            </a:r>
          </a:p>
          <a:p>
            <a:pPr marL="0" indent="0">
              <a:buNone/>
            </a:pPr>
            <a:r>
              <a:rPr lang="en-GB" dirty="0"/>
              <a:t>Negotiating:</a:t>
            </a:r>
          </a:p>
          <a:p>
            <a:r>
              <a:rPr lang="en-GB" dirty="0"/>
              <a:t>Communication (</a:t>
            </a:r>
            <a:r>
              <a:rPr lang="en-GB" b="1" dirty="0">
                <a:solidFill>
                  <a:srgbClr val="1E1E1E"/>
                </a:solidFill>
              </a:rPr>
              <a:t>Unicast</a:t>
            </a:r>
            <a:r>
              <a:rPr lang="en-GB" dirty="0"/>
              <a:t>, </a:t>
            </a:r>
            <a:r>
              <a:rPr lang="en-GB" sz="3100" b="1" dirty="0">
                <a:solidFill>
                  <a:srgbClr val="1E1E1E"/>
                </a:solidFill>
              </a:rPr>
              <a:t>Multicast</a:t>
            </a:r>
            <a:r>
              <a:rPr lang="en-GB" dirty="0"/>
              <a:t>…)</a:t>
            </a:r>
          </a:p>
          <a:p>
            <a:r>
              <a:rPr lang="en-GB" dirty="0"/>
              <a:t>Transport protocols (</a:t>
            </a:r>
            <a:r>
              <a:rPr lang="en-GB" sz="3100" b="1" dirty="0">
                <a:solidFill>
                  <a:srgbClr val="1E1E1E"/>
                </a:solidFill>
              </a:rPr>
              <a:t>UDP</a:t>
            </a:r>
            <a:r>
              <a:rPr lang="en-GB" dirty="0"/>
              <a:t>, </a:t>
            </a:r>
            <a:r>
              <a:rPr lang="en-GB" sz="3100" b="1" dirty="0">
                <a:solidFill>
                  <a:srgbClr val="1E1E1E"/>
                </a:solidFill>
              </a:rPr>
              <a:t>RTP</a:t>
            </a:r>
            <a:r>
              <a:rPr lang="en-GB" dirty="0"/>
              <a:t>, </a:t>
            </a:r>
            <a:r>
              <a:rPr lang="en-GB" sz="3100" b="1" dirty="0">
                <a:solidFill>
                  <a:srgbClr val="1E1E1E"/>
                </a:solidFill>
              </a:rPr>
              <a:t>HTTP</a:t>
            </a:r>
            <a:r>
              <a:rPr lang="en-GB" dirty="0"/>
              <a:t>…)</a:t>
            </a:r>
          </a:p>
          <a:p>
            <a:r>
              <a:rPr lang="en-GB" dirty="0"/>
              <a:t>Codecs…</a:t>
            </a:r>
          </a:p>
          <a:p>
            <a:pPr marL="0" indent="0">
              <a:buNone/>
            </a:pPr>
            <a:r>
              <a:rPr lang="en-GB" dirty="0"/>
              <a:t>Syntax similar to </a:t>
            </a:r>
            <a:r>
              <a:rPr lang="en-GB" sz="3000" b="1" dirty="0">
                <a:solidFill>
                  <a:srgbClr val="1E1E1E"/>
                </a:solidFill>
              </a:rPr>
              <a:t>HTTP</a:t>
            </a:r>
            <a:r>
              <a:rPr lang="en-GB" dirty="0"/>
              <a:t>, but supports states</a:t>
            </a:r>
          </a:p>
        </p:txBody>
      </p:sp>
      <p:pic>
        <p:nvPicPr>
          <p:cNvPr id="13" name="Symbol zastępczy zawartości 12" descr="Obraz zawierający sprzęt elektroniczny, zdalny, wewnątrz, gra&#10;&#10;Opis wygenerowany automatycznie">
            <a:extLst>
              <a:ext uri="{FF2B5EF4-FFF2-40B4-BE49-F238E27FC236}">
                <a16:creationId xmlns:a16="http://schemas.microsoft.com/office/drawing/2014/main" id="{BD1D8451-3DC2-F94E-99CB-7019BD7BD217}"/>
              </a:ext>
            </a:extLst>
          </p:cNvPr>
          <p:cNvPicPr>
            <a:picLocks noGrp="1" noChangeAspect="1"/>
          </p:cNvPicPr>
          <p:nvPr>
            <p:ph sz="half" idx="2"/>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4640263" y="2769296"/>
            <a:ext cx="3824287" cy="2546546"/>
          </a:xfrm>
        </p:spPr>
      </p:pic>
      <p:sp>
        <p:nvSpPr>
          <p:cNvPr id="14" name="pole tekstowe 13">
            <a:extLst>
              <a:ext uri="{FF2B5EF4-FFF2-40B4-BE49-F238E27FC236}">
                <a16:creationId xmlns:a16="http://schemas.microsoft.com/office/drawing/2014/main" id="{E6C74F4C-EBF9-3640-B2E9-71DF92805715}"/>
              </a:ext>
            </a:extLst>
          </p:cNvPr>
          <p:cNvSpPr txBox="1"/>
          <p:nvPr/>
        </p:nvSpPr>
        <p:spPr>
          <a:xfrm>
            <a:off x="4640263" y="5315842"/>
            <a:ext cx="2217737" cy="369332"/>
          </a:xfrm>
          <a:prstGeom prst="rect">
            <a:avLst/>
          </a:prstGeom>
          <a:noFill/>
        </p:spPr>
        <p:txBody>
          <a:bodyPr wrap="square" rtlCol="0">
            <a:spAutoFit/>
          </a:bodyPr>
          <a:lstStyle/>
          <a:p>
            <a:r>
              <a:rPr lang="en-GB" sz="900" dirty="0">
                <a:hlinkClick r:id="rId6" tooltip="https://ja.wikipedia.org/wiki/Apple_TV"/>
              </a:rPr>
              <a:t>To zdjęcie</a:t>
            </a:r>
            <a:r>
              <a:rPr lang="en-GB" sz="900" dirty="0"/>
              <a:t>, </a:t>
            </a:r>
            <a:r>
              <a:rPr lang="en-GB" sz="900" dirty="0" err="1"/>
              <a:t>autor</a:t>
            </a:r>
            <a:r>
              <a:rPr lang="en-GB" sz="900" dirty="0"/>
              <a:t>: </a:t>
            </a:r>
            <a:r>
              <a:rPr lang="en-GB" sz="900" dirty="0" err="1"/>
              <a:t>Nieznany</a:t>
            </a:r>
            <a:r>
              <a:rPr lang="en-GB" sz="900" dirty="0"/>
              <a:t> </a:t>
            </a:r>
            <a:r>
              <a:rPr lang="en-GB" sz="900" dirty="0" err="1"/>
              <a:t>autor</a:t>
            </a:r>
            <a:r>
              <a:rPr lang="en-GB" sz="900" dirty="0"/>
              <a:t>, </a:t>
            </a:r>
            <a:r>
              <a:rPr lang="en-GB" sz="900" dirty="0" err="1"/>
              <a:t>licencja</a:t>
            </a:r>
            <a:r>
              <a:rPr lang="en-GB" sz="900" dirty="0"/>
              <a:t>: </a:t>
            </a:r>
            <a:r>
              <a:rPr lang="en-GB" sz="900" dirty="0">
                <a:hlinkClick r:id="rId7" tooltip="https://creativecommons.org/licenses/by-sa/3.0/"/>
              </a:rPr>
              <a:t>CC BY-SA</a:t>
            </a:r>
            <a:endParaRPr lang="en-GB" sz="900" dirty="0"/>
          </a:p>
        </p:txBody>
      </p:sp>
    </p:spTree>
    <p:extLst>
      <p:ext uri="{BB962C8B-B14F-4D97-AF65-F5344CB8AC3E}">
        <p14:creationId xmlns:p14="http://schemas.microsoft.com/office/powerpoint/2010/main" val="203660431"/>
      </p:ext>
    </p:extLst>
  </p:cSld>
  <p:clrMapOvr>
    <a:masterClrMapping/>
  </p:clrMapOvr>
  <p:transition spd="med" advTm="71503">
    <p:dissolve/>
  </p:transition>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4098" name="Prostokąt 2">
            <a:hlinkClick r:id="rId3"/>
            <a:extLst>
              <a:ext uri="{FF2B5EF4-FFF2-40B4-BE49-F238E27FC236}">
                <a16:creationId xmlns:a16="http://schemas.microsoft.com/office/drawing/2014/main" id="{E4B4A0A0-F082-7641-A6B6-C0FB3AA98FAA}"/>
              </a:ext>
            </a:extLst>
          </p:cNvPr>
          <p:cNvSpPr>
            <a:spLocks noChangeArrowheads="1"/>
          </p:cNvSpPr>
          <p:nvPr/>
        </p:nvSpPr>
        <p:spPr bwMode="auto">
          <a:xfrm>
            <a:off x="318029" y="6202916"/>
            <a:ext cx="1541215" cy="408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lgn="ctr">
                <a:solidFill>
                  <a:srgbClr val="000000"/>
                </a:solidFill>
                <a:round/>
                <a:headEnd/>
                <a:tailEnd/>
              </a14:hiddenLine>
            </a:ext>
          </a:extLst>
        </p:spPr>
        <p:txBody>
          <a:bodyPr lIns="39142" rIns="39142">
            <a:spAutoFit/>
          </a:bodyPr>
          <a:lstStyle>
            <a:lvl1pPr>
              <a:defRPr sz="2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2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marL="0" marR="0" lvl="0" indent="0" algn="l" defTabSz="782818" rtl="0" eaLnBrk="1" fontAlgn="base" latinLnBrk="0" hangingPunct="0">
              <a:lnSpc>
                <a:spcPct val="100000"/>
              </a:lnSpc>
              <a:spcBef>
                <a:spcPct val="0"/>
              </a:spcBef>
              <a:spcAft>
                <a:spcPct val="0"/>
              </a:spcAft>
              <a:buClrTx/>
              <a:buSzTx/>
              <a:buFontTx/>
              <a:buNone/>
              <a:tabLst/>
              <a:defRPr/>
            </a:pPr>
            <a:endParaRPr kumimoji="0" lang="pl-PL" altLang="pl-PL" sz="2055"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sym typeface="Arial" panose="020B0604020202020204" pitchFamily="34" charset="0"/>
            </a:endParaRPr>
          </a:p>
        </p:txBody>
      </p:sp>
      <p:sp>
        <p:nvSpPr>
          <p:cNvPr id="2" name="Tytuł 1">
            <a:extLst>
              <a:ext uri="{FF2B5EF4-FFF2-40B4-BE49-F238E27FC236}">
                <a16:creationId xmlns:a16="http://schemas.microsoft.com/office/drawing/2014/main" id="{13DF151D-B057-2442-9CAE-AF39C8A647D3}"/>
              </a:ext>
            </a:extLst>
          </p:cNvPr>
          <p:cNvSpPr>
            <a:spLocks noGrp="1"/>
          </p:cNvSpPr>
          <p:nvPr>
            <p:ph type="title"/>
          </p:nvPr>
        </p:nvSpPr>
        <p:spPr/>
        <p:txBody>
          <a:bodyPr>
            <a:normAutofit fontScale="90000"/>
          </a:bodyPr>
          <a:lstStyle/>
          <a:p>
            <a:r>
              <a:rPr lang="en-GB" dirty="0"/>
              <a:t>Transporting</a:t>
            </a:r>
            <a:br>
              <a:rPr lang="en-GB" dirty="0"/>
            </a:br>
            <a:r>
              <a:rPr lang="en-GB" dirty="0"/>
              <a:t>Content to Various User Devices</a:t>
            </a:r>
          </a:p>
        </p:txBody>
      </p:sp>
      <p:sp>
        <p:nvSpPr>
          <p:cNvPr id="3" name="Symbol zastępczy zawartości 2">
            <a:extLst>
              <a:ext uri="{FF2B5EF4-FFF2-40B4-BE49-F238E27FC236}">
                <a16:creationId xmlns:a16="http://schemas.microsoft.com/office/drawing/2014/main" id="{DED754FC-DA6B-0542-B493-7EB538F14059}"/>
              </a:ext>
            </a:extLst>
          </p:cNvPr>
          <p:cNvSpPr>
            <a:spLocks noGrp="1"/>
          </p:cNvSpPr>
          <p:nvPr>
            <p:ph sz="half" idx="1"/>
          </p:nvPr>
        </p:nvSpPr>
        <p:spPr/>
        <p:txBody>
          <a:bodyPr>
            <a:normAutofit fontScale="92500" lnSpcReduction="10000"/>
          </a:bodyPr>
          <a:lstStyle/>
          <a:p>
            <a:r>
              <a:rPr lang="en-GB" dirty="0"/>
              <a:t>TV sets</a:t>
            </a:r>
          </a:p>
          <a:p>
            <a:r>
              <a:rPr lang="en-GB" dirty="0"/>
              <a:t>Set-top boxes</a:t>
            </a:r>
          </a:p>
          <a:p>
            <a:r>
              <a:rPr lang="en-GB" dirty="0"/>
              <a:t>Video game consoles</a:t>
            </a:r>
          </a:p>
          <a:p>
            <a:r>
              <a:rPr lang="en-GB" dirty="0"/>
              <a:t>Computers</a:t>
            </a:r>
          </a:p>
          <a:p>
            <a:r>
              <a:rPr lang="en-GB" dirty="0"/>
              <a:t>Tablet computers</a:t>
            </a:r>
          </a:p>
          <a:p>
            <a:r>
              <a:rPr lang="en-GB" dirty="0"/>
              <a:t>Smartphones</a:t>
            </a:r>
          </a:p>
          <a:p>
            <a:r>
              <a:rPr lang="en-GB" dirty="0"/>
              <a:t>Smartwatches</a:t>
            </a:r>
          </a:p>
        </p:txBody>
      </p:sp>
      <p:pic>
        <p:nvPicPr>
          <p:cNvPr id="6" name="Symbol zastępczy zawartości 5" descr="Obraz zawierający tekst, różny, pęk, kilka&#10;&#10;Opis wygenerowany automatycznie">
            <a:extLst>
              <a:ext uri="{FF2B5EF4-FFF2-40B4-BE49-F238E27FC236}">
                <a16:creationId xmlns:a16="http://schemas.microsoft.com/office/drawing/2014/main" id="{E78458CF-BE56-E449-BFDB-495E9172AFBD}"/>
              </a:ext>
            </a:extLst>
          </p:cNvPr>
          <p:cNvPicPr>
            <a:picLocks noGrp="1" noChangeAspect="1"/>
          </p:cNvPicPr>
          <p:nvPr>
            <p:ph sz="half" idx="2"/>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4640165" y="2847932"/>
            <a:ext cx="3824287" cy="2295568"/>
          </a:xfrm>
        </p:spPr>
      </p:pic>
      <p:sp>
        <p:nvSpPr>
          <p:cNvPr id="7" name="pole tekstowe 6">
            <a:extLst>
              <a:ext uri="{FF2B5EF4-FFF2-40B4-BE49-F238E27FC236}">
                <a16:creationId xmlns:a16="http://schemas.microsoft.com/office/drawing/2014/main" id="{168DA8C0-FF57-174C-B57E-E4715D9F7319}"/>
              </a:ext>
            </a:extLst>
          </p:cNvPr>
          <p:cNvSpPr txBox="1"/>
          <p:nvPr/>
        </p:nvSpPr>
        <p:spPr>
          <a:xfrm>
            <a:off x="4640263" y="5190353"/>
            <a:ext cx="2217737" cy="369332"/>
          </a:xfrm>
          <a:prstGeom prst="rect">
            <a:avLst/>
          </a:prstGeom>
          <a:noFill/>
        </p:spPr>
        <p:txBody>
          <a:bodyPr wrap="square" rtlCol="0">
            <a:spAutoFit/>
          </a:bodyPr>
          <a:lstStyle/>
          <a:p>
            <a:r>
              <a:rPr lang="en-GB" sz="900" dirty="0">
                <a:hlinkClick r:id="rId5" tooltip="https://www.techearthblog.it/apple-presenta-nuovi-prodotti-iphone-7-rossi-ipad-da-9-7-pollici-nuovi-accessori-e-software/"/>
              </a:rPr>
              <a:t>To zdjęcie</a:t>
            </a:r>
            <a:r>
              <a:rPr lang="en-GB" sz="900" dirty="0"/>
              <a:t>, </a:t>
            </a:r>
            <a:r>
              <a:rPr lang="en-GB" sz="900" dirty="0" err="1"/>
              <a:t>autor</a:t>
            </a:r>
            <a:r>
              <a:rPr lang="en-GB" sz="900" dirty="0"/>
              <a:t>: </a:t>
            </a:r>
            <a:r>
              <a:rPr lang="en-GB" sz="900" dirty="0" err="1"/>
              <a:t>Nieznany</a:t>
            </a:r>
            <a:r>
              <a:rPr lang="en-GB" sz="900" dirty="0"/>
              <a:t> </a:t>
            </a:r>
            <a:r>
              <a:rPr lang="en-GB" sz="900" dirty="0" err="1"/>
              <a:t>autor</a:t>
            </a:r>
            <a:r>
              <a:rPr lang="en-GB" sz="900" dirty="0"/>
              <a:t>, </a:t>
            </a:r>
            <a:r>
              <a:rPr lang="en-GB" sz="900" dirty="0" err="1"/>
              <a:t>licencja</a:t>
            </a:r>
            <a:r>
              <a:rPr lang="en-GB" sz="900" dirty="0"/>
              <a:t>: </a:t>
            </a:r>
            <a:r>
              <a:rPr lang="en-GB" sz="900" dirty="0">
                <a:hlinkClick r:id="rId6" tooltip="https://creativecommons.org/licenses/by-nc-sa/3.0/"/>
              </a:rPr>
              <a:t>CC BY-SA-NC</a:t>
            </a:r>
            <a:endParaRPr lang="en-GB" sz="900" dirty="0"/>
          </a:p>
        </p:txBody>
      </p:sp>
    </p:spTree>
    <p:extLst>
      <p:ext uri="{BB962C8B-B14F-4D97-AF65-F5344CB8AC3E}">
        <p14:creationId xmlns:p14="http://schemas.microsoft.com/office/powerpoint/2010/main" val="1378227633"/>
      </p:ext>
    </p:extLst>
  </p:cSld>
  <p:clrMapOvr>
    <a:masterClrMapping/>
  </p:clrMapOvr>
  <p:transition spd="med" advTm="39387">
    <p:dissolve/>
  </p:transition>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098" name="Prostokąt 2">
            <a:hlinkClick r:id="rId4"/>
            <a:extLst>
              <a:ext uri="{FF2B5EF4-FFF2-40B4-BE49-F238E27FC236}">
                <a16:creationId xmlns:a16="http://schemas.microsoft.com/office/drawing/2014/main" id="{E4B4A0A0-F082-7641-A6B6-C0FB3AA98FAA}"/>
              </a:ext>
            </a:extLst>
          </p:cNvPr>
          <p:cNvSpPr>
            <a:spLocks noChangeArrowheads="1"/>
          </p:cNvSpPr>
          <p:nvPr/>
        </p:nvSpPr>
        <p:spPr bwMode="auto">
          <a:xfrm>
            <a:off x="318029" y="6202916"/>
            <a:ext cx="1541215" cy="408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lgn="ctr">
                <a:solidFill>
                  <a:srgbClr val="000000"/>
                </a:solidFill>
                <a:round/>
                <a:headEnd/>
                <a:tailEnd/>
              </a14:hiddenLine>
            </a:ext>
          </a:extLst>
        </p:spPr>
        <p:txBody>
          <a:bodyPr lIns="39142" rIns="39142">
            <a:spAutoFit/>
          </a:bodyPr>
          <a:lstStyle>
            <a:lvl1pPr>
              <a:defRPr sz="2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2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marL="0" marR="0" lvl="0" indent="0" algn="l" defTabSz="782818" rtl="0" eaLnBrk="1" fontAlgn="base" latinLnBrk="0" hangingPunct="0">
              <a:lnSpc>
                <a:spcPct val="100000"/>
              </a:lnSpc>
              <a:spcBef>
                <a:spcPct val="0"/>
              </a:spcBef>
              <a:spcAft>
                <a:spcPct val="0"/>
              </a:spcAft>
              <a:buClrTx/>
              <a:buSzTx/>
              <a:buFontTx/>
              <a:buNone/>
              <a:tabLst/>
              <a:defRPr/>
            </a:pPr>
            <a:endParaRPr kumimoji="0" lang="pl-PL" altLang="pl-PL" sz="2055"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sym typeface="Arial" panose="020B0604020202020204" pitchFamily="34" charset="0"/>
            </a:endParaRPr>
          </a:p>
        </p:txBody>
      </p:sp>
      <p:sp>
        <p:nvSpPr>
          <p:cNvPr id="2" name="Tytuł 1">
            <a:extLst>
              <a:ext uri="{FF2B5EF4-FFF2-40B4-BE49-F238E27FC236}">
                <a16:creationId xmlns:a16="http://schemas.microsoft.com/office/drawing/2014/main" id="{EC74F331-0F6C-BF45-B1F4-C54C33C9080B}"/>
              </a:ext>
            </a:extLst>
          </p:cNvPr>
          <p:cNvSpPr>
            <a:spLocks noGrp="1"/>
          </p:cNvSpPr>
          <p:nvPr>
            <p:ph type="title"/>
          </p:nvPr>
        </p:nvSpPr>
        <p:spPr/>
        <p:txBody>
          <a:bodyPr/>
          <a:lstStyle/>
          <a:p>
            <a:r>
              <a:rPr lang="en-GB" dirty="0"/>
              <a:t>Transcoder</a:t>
            </a:r>
          </a:p>
        </p:txBody>
      </p:sp>
      <p:sp>
        <p:nvSpPr>
          <p:cNvPr id="3" name="Symbol zastępczy zawartości 2">
            <a:extLst>
              <a:ext uri="{FF2B5EF4-FFF2-40B4-BE49-F238E27FC236}">
                <a16:creationId xmlns:a16="http://schemas.microsoft.com/office/drawing/2014/main" id="{E01D8CEB-2AF6-C942-BD9C-275742E52A57}"/>
              </a:ext>
            </a:extLst>
          </p:cNvPr>
          <p:cNvSpPr>
            <a:spLocks noGrp="1"/>
          </p:cNvSpPr>
          <p:nvPr>
            <p:ph idx="1"/>
          </p:nvPr>
        </p:nvSpPr>
        <p:spPr/>
        <p:txBody>
          <a:bodyPr>
            <a:normAutofit fontScale="92500" lnSpcReduction="20000"/>
          </a:bodyPr>
          <a:lstStyle/>
          <a:p>
            <a:r>
              <a:rPr lang="en-GB" dirty="0"/>
              <a:t>Various technical limitations for:</a:t>
            </a:r>
          </a:p>
          <a:p>
            <a:pPr lvl="1"/>
            <a:r>
              <a:rPr lang="en-GB" b="1" dirty="0">
                <a:solidFill>
                  <a:srgbClr val="A71930"/>
                </a:solidFill>
              </a:rPr>
              <a:t>Screen size and type</a:t>
            </a:r>
          </a:p>
          <a:p>
            <a:pPr lvl="1"/>
            <a:r>
              <a:rPr lang="en-GB" b="1" dirty="0">
                <a:solidFill>
                  <a:srgbClr val="A71930"/>
                </a:solidFill>
              </a:rPr>
              <a:t>Processor</a:t>
            </a:r>
          </a:p>
          <a:p>
            <a:pPr lvl="1"/>
            <a:r>
              <a:rPr lang="en-GB" b="1" dirty="0">
                <a:solidFill>
                  <a:srgbClr val="A71930"/>
                </a:solidFill>
              </a:rPr>
              <a:t>Memory for buffering</a:t>
            </a:r>
          </a:p>
          <a:p>
            <a:pPr lvl="1"/>
            <a:r>
              <a:rPr lang="en-GB" b="1" dirty="0">
                <a:solidFill>
                  <a:srgbClr val="A71930"/>
                </a:solidFill>
              </a:rPr>
              <a:t>Communications</a:t>
            </a:r>
          </a:p>
          <a:p>
            <a:pPr lvl="1"/>
            <a:r>
              <a:rPr lang="en-GB" b="1" dirty="0">
                <a:solidFill>
                  <a:srgbClr val="A71930"/>
                </a:solidFill>
              </a:rPr>
              <a:t>Power source</a:t>
            </a:r>
          </a:p>
          <a:p>
            <a:r>
              <a:rPr lang="en-GB" b="1" dirty="0">
                <a:solidFill>
                  <a:srgbClr val="A71930"/>
                </a:solidFill>
              </a:rPr>
              <a:t>No </a:t>
            </a:r>
            <a:r>
              <a:rPr lang="en-GB" sz="3100" dirty="0"/>
              <a:t>universal digital video signal directly available for all kinds of devices</a:t>
            </a:r>
          </a:p>
          <a:p>
            <a:r>
              <a:rPr lang="en-GB" dirty="0"/>
              <a:t>Solution: </a:t>
            </a:r>
            <a:r>
              <a:rPr lang="en-GB" b="1" dirty="0">
                <a:solidFill>
                  <a:srgbClr val="00693C"/>
                </a:solidFill>
              </a:rPr>
              <a:t>transcoder</a:t>
            </a:r>
          </a:p>
        </p:txBody>
      </p:sp>
    </p:spTree>
    <p:extLst>
      <p:ext uri="{BB962C8B-B14F-4D97-AF65-F5344CB8AC3E}">
        <p14:creationId xmlns:p14="http://schemas.microsoft.com/office/powerpoint/2010/main" val="2755801334"/>
      </p:ext>
    </p:extLst>
  </p:cSld>
  <p:clrMapOvr>
    <a:masterClrMapping/>
  </p:clrMapOvr>
  <p:transition spd="med" advTm="27367">
    <p:dissolve/>
  </p:transition>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098" name="Prostokąt 2">
            <a:hlinkClick r:id="rId4"/>
            <a:extLst>
              <a:ext uri="{FF2B5EF4-FFF2-40B4-BE49-F238E27FC236}">
                <a16:creationId xmlns:a16="http://schemas.microsoft.com/office/drawing/2014/main" id="{E4B4A0A0-F082-7641-A6B6-C0FB3AA98FAA}"/>
              </a:ext>
            </a:extLst>
          </p:cNvPr>
          <p:cNvSpPr>
            <a:spLocks noChangeArrowheads="1"/>
          </p:cNvSpPr>
          <p:nvPr/>
        </p:nvSpPr>
        <p:spPr bwMode="auto">
          <a:xfrm>
            <a:off x="318029" y="6202916"/>
            <a:ext cx="1541215" cy="408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lgn="ctr">
                <a:solidFill>
                  <a:srgbClr val="000000"/>
                </a:solidFill>
                <a:round/>
                <a:headEnd/>
                <a:tailEnd/>
              </a14:hiddenLine>
            </a:ext>
          </a:extLst>
        </p:spPr>
        <p:txBody>
          <a:bodyPr lIns="39142" rIns="39142">
            <a:spAutoFit/>
          </a:bodyPr>
          <a:lstStyle>
            <a:lvl1pPr>
              <a:defRPr sz="2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2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marL="0" marR="0" lvl="0" indent="0" algn="l" defTabSz="782818" rtl="0" eaLnBrk="1" fontAlgn="base" latinLnBrk="0" hangingPunct="0">
              <a:lnSpc>
                <a:spcPct val="100000"/>
              </a:lnSpc>
              <a:spcBef>
                <a:spcPct val="0"/>
              </a:spcBef>
              <a:spcAft>
                <a:spcPct val="0"/>
              </a:spcAft>
              <a:buClrTx/>
              <a:buSzTx/>
              <a:buFontTx/>
              <a:buNone/>
              <a:tabLst/>
              <a:defRPr/>
            </a:pPr>
            <a:endParaRPr kumimoji="0" lang="pl-PL" altLang="pl-PL" sz="2055"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sym typeface="Arial" panose="020B0604020202020204" pitchFamily="34" charset="0"/>
            </a:endParaRPr>
          </a:p>
        </p:txBody>
      </p:sp>
      <p:sp>
        <p:nvSpPr>
          <p:cNvPr id="2" name="Tytuł 1">
            <a:extLst>
              <a:ext uri="{FF2B5EF4-FFF2-40B4-BE49-F238E27FC236}">
                <a16:creationId xmlns:a16="http://schemas.microsoft.com/office/drawing/2014/main" id="{DAA64ACD-3C9D-1440-84C1-62FAEC25CF69}"/>
              </a:ext>
            </a:extLst>
          </p:cNvPr>
          <p:cNvSpPr>
            <a:spLocks noGrp="1"/>
          </p:cNvSpPr>
          <p:nvPr>
            <p:ph type="title"/>
          </p:nvPr>
        </p:nvSpPr>
        <p:spPr/>
        <p:txBody>
          <a:bodyPr>
            <a:normAutofit fontScale="90000"/>
          </a:bodyPr>
          <a:lstStyle/>
          <a:p>
            <a:r>
              <a:rPr lang="en-GB" dirty="0"/>
              <a:t>Transcoding</a:t>
            </a:r>
            <a:br>
              <a:rPr lang="en-GB" dirty="0"/>
            </a:br>
            <a:r>
              <a:rPr lang="en-GB" dirty="0"/>
              <a:t>for Live Video Streaming</a:t>
            </a:r>
          </a:p>
        </p:txBody>
      </p:sp>
      <p:sp>
        <p:nvSpPr>
          <p:cNvPr id="6" name="PoleTekstowe 6">
            <a:extLst>
              <a:ext uri="{FF2B5EF4-FFF2-40B4-BE49-F238E27FC236}">
                <a16:creationId xmlns:a16="http://schemas.microsoft.com/office/drawing/2014/main" id="{8E1C742F-908B-7242-B841-F1F0A50309E1}"/>
              </a:ext>
            </a:extLst>
          </p:cNvPr>
          <p:cNvSpPr txBox="1"/>
          <p:nvPr/>
        </p:nvSpPr>
        <p:spPr>
          <a:xfrm>
            <a:off x="887866" y="6312580"/>
            <a:ext cx="7368265" cy="184666"/>
          </a:xfrm>
          <a:prstGeom prst="rect">
            <a:avLst/>
          </a:prstGeom>
          <a:noFill/>
        </p:spPr>
        <p:txBody>
          <a:bodyPr wrap="square" rtlCol="0">
            <a:spAutoFit/>
          </a:bodyPr>
          <a:lstStyle/>
          <a:p>
            <a:pPr algn="ctr"/>
            <a:r>
              <a:rPr lang="en-GB" sz="600" dirty="0"/>
              <a:t>Source: </a:t>
            </a:r>
            <a:r>
              <a:rPr lang="en-GB" sz="600" dirty="0" err="1"/>
              <a:t>Wowza</a:t>
            </a:r>
            <a:r>
              <a:rPr lang="en-GB" sz="600" dirty="0"/>
              <a:t> Media Systems</a:t>
            </a:r>
          </a:p>
        </p:txBody>
      </p:sp>
      <p:pic>
        <p:nvPicPr>
          <p:cNvPr id="5" name="Symbol zastępczy zawartości 5">
            <a:extLst>
              <a:ext uri="{FF2B5EF4-FFF2-40B4-BE49-F238E27FC236}">
                <a16:creationId xmlns:a16="http://schemas.microsoft.com/office/drawing/2014/main" id="{B8EBE9D5-FC22-574C-94C9-FDE5928F9C57}"/>
              </a:ext>
            </a:extLst>
          </p:cNvPr>
          <p:cNvPicPr>
            <a:picLocks noGrp="1" noChangeAspect="1"/>
          </p:cNvPicPr>
          <p:nvPr>
            <p:ph idx="1"/>
          </p:nvPr>
        </p:nvPicPr>
        <p:blipFill>
          <a:blip r:embed="rId5"/>
          <a:stretch>
            <a:fillRect/>
          </a:stretch>
        </p:blipFill>
        <p:spPr>
          <a:xfrm>
            <a:off x="0" y="1969111"/>
            <a:ext cx="6975791" cy="4119562"/>
          </a:xfrm>
          <a:prstGeom prst="rect">
            <a:avLst/>
          </a:prstGeom>
        </p:spPr>
      </p:pic>
    </p:spTree>
    <p:extLst>
      <p:ext uri="{BB962C8B-B14F-4D97-AF65-F5344CB8AC3E}">
        <p14:creationId xmlns:p14="http://schemas.microsoft.com/office/powerpoint/2010/main" val="3586242333"/>
      </p:ext>
    </p:extLst>
  </p:cSld>
  <p:clrMapOvr>
    <a:masterClrMapping/>
  </p:clrMapOvr>
  <p:transition spd="med" advTm="76053">
    <p:dissolve/>
  </p:transition>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098" name="Prostokąt 2">
            <a:hlinkClick r:id="rId4"/>
            <a:extLst>
              <a:ext uri="{FF2B5EF4-FFF2-40B4-BE49-F238E27FC236}">
                <a16:creationId xmlns:a16="http://schemas.microsoft.com/office/drawing/2014/main" id="{E4B4A0A0-F082-7641-A6B6-C0FB3AA98FAA}"/>
              </a:ext>
            </a:extLst>
          </p:cNvPr>
          <p:cNvSpPr>
            <a:spLocks noChangeArrowheads="1"/>
          </p:cNvSpPr>
          <p:nvPr/>
        </p:nvSpPr>
        <p:spPr bwMode="auto">
          <a:xfrm>
            <a:off x="318029" y="6202916"/>
            <a:ext cx="1541215" cy="408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lgn="ctr">
                <a:solidFill>
                  <a:srgbClr val="000000"/>
                </a:solidFill>
                <a:round/>
                <a:headEnd/>
                <a:tailEnd/>
              </a14:hiddenLine>
            </a:ext>
          </a:extLst>
        </p:spPr>
        <p:txBody>
          <a:bodyPr lIns="39142" rIns="39142">
            <a:spAutoFit/>
          </a:bodyPr>
          <a:lstStyle>
            <a:lvl1pPr>
              <a:defRPr sz="2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2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782818" fontAlgn="base">
              <a:spcBef>
                <a:spcPct val="0"/>
              </a:spcBef>
              <a:spcAft>
                <a:spcPct val="0"/>
              </a:spcAft>
            </a:pPr>
            <a:endParaRPr lang="pl-PL" altLang="pl-PL" sz="2055" kern="1200">
              <a:ea typeface="+mn-ea"/>
            </a:endParaRPr>
          </a:p>
        </p:txBody>
      </p:sp>
      <p:sp>
        <p:nvSpPr>
          <p:cNvPr id="2" name="Tytuł 1">
            <a:extLst>
              <a:ext uri="{FF2B5EF4-FFF2-40B4-BE49-F238E27FC236}">
                <a16:creationId xmlns:a16="http://schemas.microsoft.com/office/drawing/2014/main" id="{C15945D5-E3D0-034D-9EF9-6BC616FC77D4}"/>
              </a:ext>
            </a:extLst>
          </p:cNvPr>
          <p:cNvSpPr>
            <a:spLocks noGrp="1"/>
          </p:cNvSpPr>
          <p:nvPr>
            <p:ph type="title"/>
          </p:nvPr>
        </p:nvSpPr>
        <p:spPr/>
        <p:txBody>
          <a:bodyPr/>
          <a:lstStyle/>
          <a:p>
            <a:r>
              <a:rPr lang="en-GB" dirty="0"/>
              <a:t>Transcoding Architecture</a:t>
            </a:r>
          </a:p>
        </p:txBody>
      </p:sp>
      <p:pic>
        <p:nvPicPr>
          <p:cNvPr id="5" name="image18.png">
            <a:extLst>
              <a:ext uri="{FF2B5EF4-FFF2-40B4-BE49-F238E27FC236}">
                <a16:creationId xmlns:a16="http://schemas.microsoft.com/office/drawing/2014/main" id="{CFF9E34C-3E11-284E-8015-908523762D81}"/>
              </a:ext>
            </a:extLst>
          </p:cNvPr>
          <p:cNvPicPr>
            <a:picLocks noGrp="1" noChangeAspect="1"/>
          </p:cNvPicPr>
          <p:nvPr>
            <p:ph idx="1"/>
          </p:nvPr>
        </p:nvPicPr>
        <p:blipFill>
          <a:blip r:embed="rId5"/>
          <a:stretch>
            <a:fillRect/>
          </a:stretch>
        </p:blipFill>
        <p:spPr>
          <a:xfrm>
            <a:off x="1088636" y="1973515"/>
            <a:ext cx="7086600" cy="3467100"/>
          </a:xfrm>
          <a:prstGeom prst="rect">
            <a:avLst/>
          </a:prstGeom>
          <a:ln w="12700">
            <a:miter lim="400000"/>
          </a:ln>
        </p:spPr>
      </p:pic>
      <p:sp>
        <p:nvSpPr>
          <p:cNvPr id="6" name="PoleTekstowe 1">
            <a:extLst>
              <a:ext uri="{FF2B5EF4-FFF2-40B4-BE49-F238E27FC236}">
                <a16:creationId xmlns:a16="http://schemas.microsoft.com/office/drawing/2014/main" id="{C3F69B37-C2DA-734D-A828-8DCB6BDD6D25}"/>
              </a:ext>
            </a:extLst>
          </p:cNvPr>
          <p:cNvSpPr txBox="1"/>
          <p:nvPr/>
        </p:nvSpPr>
        <p:spPr>
          <a:xfrm>
            <a:off x="1025236" y="5737730"/>
            <a:ext cx="7093527" cy="215444"/>
          </a:xfrm>
          <a:prstGeom prst="rect">
            <a:avLst/>
          </a:prstGeom>
          <a:noFill/>
        </p:spPr>
        <p:txBody>
          <a:bodyPr wrap="square" rtlCol="0">
            <a:spAutoFit/>
          </a:bodyPr>
          <a:lstStyle/>
          <a:p>
            <a:pPr algn="ctr"/>
            <a:r>
              <a:rPr lang="en-GB" sz="800" dirty="0"/>
              <a:t>Based on: J. R. Smith, “Digital video libraries and the Internet”</a:t>
            </a:r>
          </a:p>
        </p:txBody>
      </p:sp>
    </p:spTree>
  </p:cSld>
  <p:clrMapOvr>
    <a:masterClrMapping/>
  </p:clrMapOvr>
  <p:transition spd="med" advTm="72342">
    <p:dissolve/>
  </p:transition>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098" name="Prostokąt 2">
            <a:hlinkClick r:id="rId4"/>
            <a:extLst>
              <a:ext uri="{FF2B5EF4-FFF2-40B4-BE49-F238E27FC236}">
                <a16:creationId xmlns:a16="http://schemas.microsoft.com/office/drawing/2014/main" id="{E4B4A0A0-F082-7641-A6B6-C0FB3AA98FAA}"/>
              </a:ext>
            </a:extLst>
          </p:cNvPr>
          <p:cNvSpPr>
            <a:spLocks noChangeArrowheads="1"/>
          </p:cNvSpPr>
          <p:nvPr/>
        </p:nvSpPr>
        <p:spPr bwMode="auto">
          <a:xfrm>
            <a:off x="318029" y="6202916"/>
            <a:ext cx="1541215" cy="408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lgn="ctr">
                <a:solidFill>
                  <a:srgbClr val="000000"/>
                </a:solidFill>
                <a:round/>
                <a:headEnd/>
                <a:tailEnd/>
              </a14:hiddenLine>
            </a:ext>
          </a:extLst>
        </p:spPr>
        <p:txBody>
          <a:bodyPr lIns="39142" rIns="39142">
            <a:spAutoFit/>
          </a:bodyPr>
          <a:lstStyle>
            <a:lvl1pPr>
              <a:defRPr sz="2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2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marL="0" marR="0" lvl="0" indent="0" algn="l" defTabSz="782818" rtl="0" eaLnBrk="1" fontAlgn="base" latinLnBrk="0" hangingPunct="0">
              <a:lnSpc>
                <a:spcPct val="100000"/>
              </a:lnSpc>
              <a:spcBef>
                <a:spcPct val="0"/>
              </a:spcBef>
              <a:spcAft>
                <a:spcPct val="0"/>
              </a:spcAft>
              <a:buClrTx/>
              <a:buSzTx/>
              <a:buFontTx/>
              <a:buNone/>
              <a:tabLst/>
              <a:defRPr/>
            </a:pPr>
            <a:endParaRPr kumimoji="0" lang="pl-PL" altLang="pl-PL" sz="2055"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sym typeface="Arial" panose="020B0604020202020204" pitchFamily="34" charset="0"/>
            </a:endParaRPr>
          </a:p>
        </p:txBody>
      </p:sp>
      <p:sp>
        <p:nvSpPr>
          <p:cNvPr id="2" name="Tytuł 1">
            <a:extLst>
              <a:ext uri="{FF2B5EF4-FFF2-40B4-BE49-F238E27FC236}">
                <a16:creationId xmlns:a16="http://schemas.microsoft.com/office/drawing/2014/main" id="{0E52DF4C-8B17-3042-8B66-AD243516CCBC}"/>
              </a:ext>
            </a:extLst>
          </p:cNvPr>
          <p:cNvSpPr>
            <a:spLocks noGrp="1"/>
          </p:cNvSpPr>
          <p:nvPr>
            <p:ph type="title"/>
          </p:nvPr>
        </p:nvSpPr>
        <p:spPr/>
        <p:txBody>
          <a:bodyPr>
            <a:normAutofit fontScale="90000"/>
          </a:bodyPr>
          <a:lstStyle/>
          <a:p>
            <a:r>
              <a:rPr lang="en-GB" dirty="0"/>
              <a:t>Introduction – What Is</a:t>
            </a:r>
            <a:br>
              <a:rPr lang="en-GB" dirty="0"/>
            </a:br>
            <a:r>
              <a:rPr lang="en-GB" dirty="0"/>
              <a:t>Media Streaming in Practice?</a:t>
            </a:r>
          </a:p>
        </p:txBody>
      </p:sp>
      <p:sp>
        <p:nvSpPr>
          <p:cNvPr id="3" name="Symbol zastępczy zawartości 2">
            <a:extLst>
              <a:ext uri="{FF2B5EF4-FFF2-40B4-BE49-F238E27FC236}">
                <a16:creationId xmlns:a16="http://schemas.microsoft.com/office/drawing/2014/main" id="{D9E36D6C-5D77-9446-A529-6210AF3290C7}"/>
              </a:ext>
            </a:extLst>
          </p:cNvPr>
          <p:cNvSpPr>
            <a:spLocks noGrp="1"/>
          </p:cNvSpPr>
          <p:nvPr>
            <p:ph idx="1"/>
          </p:nvPr>
        </p:nvSpPr>
        <p:spPr/>
        <p:txBody>
          <a:bodyPr>
            <a:normAutofit/>
          </a:bodyPr>
          <a:lstStyle/>
          <a:p>
            <a:r>
              <a:rPr lang="en-GB" i="1" dirty="0"/>
              <a:t>“Multimedia that is constantly received by and presented to an end-user while being delivered by a provider”</a:t>
            </a:r>
          </a:p>
          <a:p>
            <a:r>
              <a:rPr lang="en-GB" dirty="0"/>
              <a:t>Providing </a:t>
            </a:r>
            <a:r>
              <a:rPr lang="en-GB" b="1" dirty="0"/>
              <a:t>multimedia information </a:t>
            </a:r>
            <a:r>
              <a:rPr lang="en-GB" dirty="0"/>
              <a:t>(usually: on request) </a:t>
            </a:r>
          </a:p>
          <a:p>
            <a:r>
              <a:rPr lang="en-GB" b="1" dirty="0"/>
              <a:t>Transmission of compressed multimedia data</a:t>
            </a:r>
            <a:r>
              <a:rPr lang="en-GB" dirty="0"/>
              <a:t> over the</a:t>
            </a:r>
            <a:br>
              <a:rPr lang="en-GB" dirty="0"/>
            </a:br>
            <a:r>
              <a:rPr lang="en-GB" b="1" dirty="0"/>
              <a:t>Internet</a:t>
            </a:r>
          </a:p>
        </p:txBody>
      </p:sp>
    </p:spTree>
    <p:extLst>
      <p:ext uri="{BB962C8B-B14F-4D97-AF65-F5344CB8AC3E}">
        <p14:creationId xmlns:p14="http://schemas.microsoft.com/office/powerpoint/2010/main" val="2928599764"/>
      </p:ext>
    </p:extLst>
  </p:cSld>
  <p:clrMapOvr>
    <a:masterClrMapping/>
  </p:clrMapOvr>
  <p:transition spd="med" advTm="101050">
    <p:dissolv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18DB5A-7C7A-A980-5618-0E04DCBD57A9}"/>
            </a:ext>
          </a:extLst>
        </p:cNvPr>
        <p:cNvGrpSpPr/>
        <p:nvPr/>
      </p:nvGrpSpPr>
      <p:grpSpPr>
        <a:xfrm>
          <a:off x="0" y="0"/>
          <a:ext cx="0" cy="0"/>
          <a:chOff x="0" y="0"/>
          <a:chExt cx="0" cy="0"/>
        </a:xfrm>
      </p:grpSpPr>
      <p:sp>
        <p:nvSpPr>
          <p:cNvPr id="4098" name="Prostokąt 2">
            <a:hlinkClick r:id="rId4"/>
            <a:extLst>
              <a:ext uri="{FF2B5EF4-FFF2-40B4-BE49-F238E27FC236}">
                <a16:creationId xmlns:a16="http://schemas.microsoft.com/office/drawing/2014/main" id="{522AC212-3E98-5ABF-6D55-9F640A3F6816}"/>
              </a:ext>
            </a:extLst>
          </p:cNvPr>
          <p:cNvSpPr>
            <a:spLocks noChangeArrowheads="1"/>
          </p:cNvSpPr>
          <p:nvPr/>
        </p:nvSpPr>
        <p:spPr bwMode="auto">
          <a:xfrm>
            <a:off x="318029" y="6202916"/>
            <a:ext cx="1541215" cy="408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lgn="ctr">
                <a:solidFill>
                  <a:srgbClr val="000000"/>
                </a:solidFill>
                <a:round/>
                <a:headEnd/>
                <a:tailEnd/>
              </a14:hiddenLine>
            </a:ext>
          </a:extLst>
        </p:spPr>
        <p:txBody>
          <a:bodyPr lIns="39142" rIns="39142">
            <a:spAutoFit/>
          </a:bodyPr>
          <a:lstStyle>
            <a:lvl1pPr>
              <a:defRPr sz="2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2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defTabSz="782818" fontAlgn="base">
              <a:spcBef>
                <a:spcPct val="0"/>
              </a:spcBef>
              <a:spcAft>
                <a:spcPct val="0"/>
              </a:spcAft>
            </a:pPr>
            <a:endParaRPr lang="pl-PL" altLang="pl-PL" sz="2055" kern="1200">
              <a:ea typeface="+mn-ea"/>
            </a:endParaRPr>
          </a:p>
        </p:txBody>
      </p:sp>
      <p:sp>
        <p:nvSpPr>
          <p:cNvPr id="2" name="Tytuł 1">
            <a:extLst>
              <a:ext uri="{FF2B5EF4-FFF2-40B4-BE49-F238E27FC236}">
                <a16:creationId xmlns:a16="http://schemas.microsoft.com/office/drawing/2014/main" id="{7B9C17D8-EAEE-52FD-5B34-79867F1019CC}"/>
              </a:ext>
            </a:extLst>
          </p:cNvPr>
          <p:cNvSpPr>
            <a:spLocks noGrp="1"/>
          </p:cNvSpPr>
          <p:nvPr>
            <p:ph type="title"/>
          </p:nvPr>
        </p:nvSpPr>
        <p:spPr/>
        <p:txBody>
          <a:bodyPr/>
          <a:lstStyle/>
          <a:p>
            <a:r>
              <a:rPr lang="en-GB" dirty="0"/>
              <a:t>Streaming Technology</a:t>
            </a:r>
          </a:p>
        </p:txBody>
      </p:sp>
      <p:pic>
        <p:nvPicPr>
          <p:cNvPr id="4" name="Online Media 3" descr="SARACEN Tutorial 1 - Streaming technologies.v2.avi">
            <a:hlinkClick r:id="" action="ppaction://media"/>
            <a:extLst>
              <a:ext uri="{FF2B5EF4-FFF2-40B4-BE49-F238E27FC236}">
                <a16:creationId xmlns:a16="http://schemas.microsoft.com/office/drawing/2014/main" id="{DACA78B6-1507-ECE6-2B60-B3284941501D}"/>
              </a:ext>
            </a:extLst>
          </p:cNvPr>
          <p:cNvPicPr>
            <a:picLocks noGrp="1" noRot="1" noChangeAspect="1"/>
          </p:cNvPicPr>
          <p:nvPr>
            <p:ph idx="1"/>
            <a:videoFile r:link="rId1"/>
          </p:nvPr>
        </p:nvPicPr>
        <p:blipFill>
          <a:blip r:embed="rId5"/>
          <a:stretch>
            <a:fillRect/>
          </a:stretch>
        </p:blipFill>
        <p:spPr>
          <a:xfrm>
            <a:off x="930275" y="1982788"/>
            <a:ext cx="7291388" cy="4119562"/>
          </a:xfrm>
          <a:prstGeom prst="rect">
            <a:avLst/>
          </a:prstGeom>
        </p:spPr>
      </p:pic>
    </p:spTree>
    <p:extLst>
      <p:ext uri="{BB962C8B-B14F-4D97-AF65-F5344CB8AC3E}">
        <p14:creationId xmlns:p14="http://schemas.microsoft.com/office/powerpoint/2010/main" val="2616587744"/>
      </p:ext>
    </p:extLst>
  </p:cSld>
  <p:clrMapOvr>
    <a:masterClrMapping/>
  </p:clrMapOvr>
  <p:transition spd="med">
    <p:dissolv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4098" name="Prostokąt 2">
            <a:hlinkClick r:id="rId3"/>
            <a:extLst>
              <a:ext uri="{FF2B5EF4-FFF2-40B4-BE49-F238E27FC236}">
                <a16:creationId xmlns:a16="http://schemas.microsoft.com/office/drawing/2014/main" id="{E4B4A0A0-F082-7641-A6B6-C0FB3AA98FAA}"/>
              </a:ext>
            </a:extLst>
          </p:cNvPr>
          <p:cNvSpPr>
            <a:spLocks noChangeArrowheads="1"/>
          </p:cNvSpPr>
          <p:nvPr/>
        </p:nvSpPr>
        <p:spPr bwMode="auto">
          <a:xfrm>
            <a:off x="318029" y="6202916"/>
            <a:ext cx="1541215" cy="408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lgn="ctr">
                <a:solidFill>
                  <a:srgbClr val="000000"/>
                </a:solidFill>
                <a:round/>
                <a:headEnd/>
                <a:tailEnd/>
              </a14:hiddenLine>
            </a:ext>
          </a:extLst>
        </p:spPr>
        <p:txBody>
          <a:bodyPr lIns="39142" rIns="39142">
            <a:spAutoFit/>
          </a:bodyPr>
          <a:lstStyle>
            <a:lvl1pPr>
              <a:defRPr sz="2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2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marL="0" marR="0" lvl="0" indent="0" algn="l" defTabSz="782818" rtl="0" eaLnBrk="1" fontAlgn="base" latinLnBrk="0" hangingPunct="0">
              <a:lnSpc>
                <a:spcPct val="100000"/>
              </a:lnSpc>
              <a:spcBef>
                <a:spcPct val="0"/>
              </a:spcBef>
              <a:spcAft>
                <a:spcPct val="0"/>
              </a:spcAft>
              <a:buClrTx/>
              <a:buSzTx/>
              <a:buFontTx/>
              <a:buNone/>
              <a:tabLst/>
              <a:defRPr/>
            </a:pPr>
            <a:endParaRPr kumimoji="0" lang="pl-PL" altLang="pl-PL" sz="2055"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sym typeface="Arial" panose="020B0604020202020204" pitchFamily="34" charset="0"/>
            </a:endParaRPr>
          </a:p>
        </p:txBody>
      </p:sp>
      <p:sp>
        <p:nvSpPr>
          <p:cNvPr id="2" name="Tytuł 1">
            <a:extLst>
              <a:ext uri="{FF2B5EF4-FFF2-40B4-BE49-F238E27FC236}">
                <a16:creationId xmlns:a16="http://schemas.microsoft.com/office/drawing/2014/main" id="{05579F0D-6138-BA47-BFA9-266C6EB1CD92}"/>
              </a:ext>
            </a:extLst>
          </p:cNvPr>
          <p:cNvSpPr>
            <a:spLocks noGrp="1"/>
          </p:cNvSpPr>
          <p:nvPr>
            <p:ph type="title"/>
          </p:nvPr>
        </p:nvSpPr>
        <p:spPr/>
        <p:txBody>
          <a:bodyPr>
            <a:normAutofit fontScale="90000"/>
          </a:bodyPr>
          <a:lstStyle/>
          <a:p>
            <a:r>
              <a:rPr lang="en-GB" dirty="0"/>
              <a:t>Two Types</a:t>
            </a:r>
            <a:br>
              <a:rPr lang="en-GB" dirty="0"/>
            </a:br>
            <a:r>
              <a:rPr lang="en-GB" dirty="0"/>
              <a:t>of Access to Streaming Media</a:t>
            </a:r>
          </a:p>
        </p:txBody>
      </p:sp>
      <p:sp>
        <p:nvSpPr>
          <p:cNvPr id="3" name="Symbol zastępczy tekstu 2">
            <a:extLst>
              <a:ext uri="{FF2B5EF4-FFF2-40B4-BE49-F238E27FC236}">
                <a16:creationId xmlns:a16="http://schemas.microsoft.com/office/drawing/2014/main" id="{1B06FCE3-BA92-5341-ABDD-A3F421DF1A60}"/>
              </a:ext>
            </a:extLst>
          </p:cNvPr>
          <p:cNvSpPr>
            <a:spLocks noGrp="1"/>
          </p:cNvSpPr>
          <p:nvPr>
            <p:ph type="body" idx="1"/>
          </p:nvPr>
        </p:nvSpPr>
        <p:spPr/>
        <p:txBody>
          <a:bodyPr/>
          <a:lstStyle/>
          <a:p>
            <a:r>
              <a:rPr lang="en-GB" dirty="0"/>
              <a:t>Live (Broadcasting)</a:t>
            </a:r>
          </a:p>
        </p:txBody>
      </p:sp>
      <p:sp>
        <p:nvSpPr>
          <p:cNvPr id="4" name="Symbol zastępczy zawartości 3">
            <a:extLst>
              <a:ext uri="{FF2B5EF4-FFF2-40B4-BE49-F238E27FC236}">
                <a16:creationId xmlns:a16="http://schemas.microsoft.com/office/drawing/2014/main" id="{29A3D925-7755-3D4D-A884-4407C927E074}"/>
              </a:ext>
            </a:extLst>
          </p:cNvPr>
          <p:cNvSpPr>
            <a:spLocks noGrp="1"/>
          </p:cNvSpPr>
          <p:nvPr>
            <p:ph sz="half" idx="2"/>
          </p:nvPr>
        </p:nvSpPr>
        <p:spPr/>
        <p:txBody>
          <a:bodyPr>
            <a:normAutofit/>
          </a:bodyPr>
          <a:lstStyle/>
          <a:p>
            <a:r>
              <a:rPr lang="en-GB" dirty="0"/>
              <a:t>Video </a:t>
            </a:r>
            <a:r>
              <a:rPr lang="en-GB" b="1" dirty="0"/>
              <a:t>captured</a:t>
            </a:r>
            <a:r>
              <a:rPr lang="en-GB" dirty="0"/>
              <a:t> on </a:t>
            </a:r>
            <a:r>
              <a:rPr lang="en-GB" b="1" dirty="0"/>
              <a:t>server</a:t>
            </a:r>
          </a:p>
          <a:p>
            <a:r>
              <a:rPr lang="en-GB" dirty="0"/>
              <a:t>All users watching same video</a:t>
            </a:r>
          </a:p>
          <a:p>
            <a:r>
              <a:rPr lang="en-GB" dirty="0"/>
              <a:t>Example: </a:t>
            </a:r>
            <a:r>
              <a:rPr lang="en-GB" b="1" dirty="0"/>
              <a:t>live</a:t>
            </a:r>
            <a:r>
              <a:rPr lang="en-GB" dirty="0"/>
              <a:t> concert streaming</a:t>
            </a:r>
          </a:p>
        </p:txBody>
      </p:sp>
      <p:sp>
        <p:nvSpPr>
          <p:cNvPr id="5" name="Symbol zastępczy tekstu 4">
            <a:extLst>
              <a:ext uri="{FF2B5EF4-FFF2-40B4-BE49-F238E27FC236}">
                <a16:creationId xmlns:a16="http://schemas.microsoft.com/office/drawing/2014/main" id="{A426B49C-CF6E-8749-96C8-4980D48E51F3}"/>
              </a:ext>
            </a:extLst>
          </p:cNvPr>
          <p:cNvSpPr>
            <a:spLocks noGrp="1"/>
          </p:cNvSpPr>
          <p:nvPr>
            <p:ph type="body" sz="quarter" idx="3"/>
          </p:nvPr>
        </p:nvSpPr>
        <p:spPr/>
        <p:txBody>
          <a:bodyPr/>
          <a:lstStyle/>
          <a:p>
            <a:r>
              <a:rPr lang="en-GB" dirty="0"/>
              <a:t>On Request (on Demand)</a:t>
            </a:r>
          </a:p>
        </p:txBody>
      </p:sp>
      <p:sp>
        <p:nvSpPr>
          <p:cNvPr id="6" name="Symbol zastępczy zawartości 5">
            <a:extLst>
              <a:ext uri="{FF2B5EF4-FFF2-40B4-BE49-F238E27FC236}">
                <a16:creationId xmlns:a16="http://schemas.microsoft.com/office/drawing/2014/main" id="{FFB3D754-3773-D54C-ABEF-1581918AF617}"/>
              </a:ext>
            </a:extLst>
          </p:cNvPr>
          <p:cNvSpPr>
            <a:spLocks noGrp="1"/>
          </p:cNvSpPr>
          <p:nvPr>
            <p:ph sz="quarter" idx="4"/>
          </p:nvPr>
        </p:nvSpPr>
        <p:spPr/>
        <p:txBody>
          <a:bodyPr>
            <a:normAutofit/>
          </a:bodyPr>
          <a:lstStyle/>
          <a:p>
            <a:r>
              <a:rPr lang="en-GB" dirty="0"/>
              <a:t>Video </a:t>
            </a:r>
            <a:r>
              <a:rPr lang="en-GB" b="1" dirty="0"/>
              <a:t>stored</a:t>
            </a:r>
            <a:r>
              <a:rPr lang="en-GB" dirty="0"/>
              <a:t> on </a:t>
            </a:r>
            <a:r>
              <a:rPr lang="en-GB" b="1" dirty="0"/>
              <a:t>server</a:t>
            </a:r>
          </a:p>
          <a:p>
            <a:r>
              <a:rPr lang="en-GB" dirty="0"/>
              <a:t>Each user choose video to watch</a:t>
            </a:r>
          </a:p>
          <a:p>
            <a:r>
              <a:rPr lang="en-GB" dirty="0"/>
              <a:t>Example: </a:t>
            </a:r>
            <a:r>
              <a:rPr lang="en-GB" b="1" dirty="0"/>
              <a:t>VOD</a:t>
            </a:r>
            <a:r>
              <a:rPr lang="en-GB" dirty="0"/>
              <a:t> movie</a:t>
            </a:r>
            <a:br>
              <a:rPr lang="en-GB" dirty="0"/>
            </a:br>
            <a:r>
              <a:rPr lang="en-GB" dirty="0"/>
              <a:t>streaming</a:t>
            </a:r>
          </a:p>
        </p:txBody>
      </p:sp>
    </p:spTree>
    <p:extLst>
      <p:ext uri="{BB962C8B-B14F-4D97-AF65-F5344CB8AC3E}">
        <p14:creationId xmlns:p14="http://schemas.microsoft.com/office/powerpoint/2010/main" val="2099571391"/>
      </p:ext>
    </p:extLst>
  </p:cSld>
  <p:clrMapOvr>
    <a:masterClrMapping/>
  </p:clrMapOvr>
  <p:transition spd="med" advTm="68650">
    <p:dissolve/>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4098" name="Prostokąt 2">
            <a:hlinkClick r:id="rId3"/>
            <a:extLst>
              <a:ext uri="{FF2B5EF4-FFF2-40B4-BE49-F238E27FC236}">
                <a16:creationId xmlns:a16="http://schemas.microsoft.com/office/drawing/2014/main" id="{E4B4A0A0-F082-7641-A6B6-C0FB3AA98FAA}"/>
              </a:ext>
            </a:extLst>
          </p:cNvPr>
          <p:cNvSpPr>
            <a:spLocks noChangeArrowheads="1"/>
          </p:cNvSpPr>
          <p:nvPr/>
        </p:nvSpPr>
        <p:spPr bwMode="auto">
          <a:xfrm>
            <a:off x="318029" y="6202916"/>
            <a:ext cx="1541215" cy="408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lgn="ctr">
                <a:solidFill>
                  <a:srgbClr val="000000"/>
                </a:solidFill>
                <a:round/>
                <a:headEnd/>
                <a:tailEnd/>
              </a14:hiddenLine>
            </a:ext>
          </a:extLst>
        </p:spPr>
        <p:txBody>
          <a:bodyPr lIns="39142" rIns="39142">
            <a:spAutoFit/>
          </a:bodyPr>
          <a:lstStyle>
            <a:lvl1pPr>
              <a:defRPr sz="2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2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marL="0" marR="0" lvl="0" indent="0" algn="l" defTabSz="782818" rtl="0" eaLnBrk="1" fontAlgn="base" latinLnBrk="0" hangingPunct="0">
              <a:lnSpc>
                <a:spcPct val="100000"/>
              </a:lnSpc>
              <a:spcBef>
                <a:spcPct val="0"/>
              </a:spcBef>
              <a:spcAft>
                <a:spcPct val="0"/>
              </a:spcAft>
              <a:buClrTx/>
              <a:buSzTx/>
              <a:buFontTx/>
              <a:buNone/>
              <a:tabLst/>
              <a:defRPr/>
            </a:pPr>
            <a:endParaRPr kumimoji="0" lang="pl-PL" altLang="pl-PL" sz="2055"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sym typeface="Arial" panose="020B0604020202020204" pitchFamily="34" charset="0"/>
            </a:endParaRPr>
          </a:p>
        </p:txBody>
      </p:sp>
      <p:sp>
        <p:nvSpPr>
          <p:cNvPr id="2" name="Tytuł 1">
            <a:extLst>
              <a:ext uri="{FF2B5EF4-FFF2-40B4-BE49-F238E27FC236}">
                <a16:creationId xmlns:a16="http://schemas.microsoft.com/office/drawing/2014/main" id="{A237BDF7-EDDB-224E-87C0-4E873D8C8A49}"/>
              </a:ext>
            </a:extLst>
          </p:cNvPr>
          <p:cNvSpPr>
            <a:spLocks noGrp="1"/>
          </p:cNvSpPr>
          <p:nvPr>
            <p:ph type="title"/>
          </p:nvPr>
        </p:nvSpPr>
        <p:spPr/>
        <p:txBody>
          <a:bodyPr>
            <a:normAutofit fontScale="90000"/>
          </a:bodyPr>
          <a:lstStyle/>
          <a:p>
            <a:r>
              <a:rPr lang="en-GB" dirty="0"/>
              <a:t>Serving: </a:t>
            </a:r>
            <a:br>
              <a:rPr lang="en-GB" dirty="0"/>
            </a:br>
            <a:r>
              <a:rPr lang="en-GB" dirty="0"/>
              <a:t>Live Broadcasting &amp; On-Demand</a:t>
            </a:r>
          </a:p>
        </p:txBody>
      </p:sp>
      <p:pic>
        <p:nvPicPr>
          <p:cNvPr id="5" name="image5.png">
            <a:extLst>
              <a:ext uri="{FF2B5EF4-FFF2-40B4-BE49-F238E27FC236}">
                <a16:creationId xmlns:a16="http://schemas.microsoft.com/office/drawing/2014/main" id="{7C0D9613-D6B3-6242-AB13-7261B45C9465}"/>
              </a:ext>
            </a:extLst>
          </p:cNvPr>
          <p:cNvPicPr>
            <a:picLocks noGrp="1" noChangeAspect="1"/>
          </p:cNvPicPr>
          <p:nvPr>
            <p:ph idx="1"/>
          </p:nvPr>
        </p:nvPicPr>
        <p:blipFill>
          <a:blip r:embed="rId4"/>
          <a:stretch>
            <a:fillRect/>
          </a:stretch>
        </p:blipFill>
        <p:spPr>
          <a:xfrm>
            <a:off x="794047" y="1982788"/>
            <a:ext cx="7562255" cy="4119562"/>
          </a:xfrm>
          <a:prstGeom prst="rect">
            <a:avLst/>
          </a:prstGeom>
          <a:noFill/>
          <a:ln>
            <a:noFill/>
          </a:ln>
        </p:spPr>
      </p:pic>
    </p:spTree>
    <p:extLst>
      <p:ext uri="{BB962C8B-B14F-4D97-AF65-F5344CB8AC3E}">
        <p14:creationId xmlns:p14="http://schemas.microsoft.com/office/powerpoint/2010/main" val="752066328"/>
      </p:ext>
    </p:extLst>
  </p:cSld>
  <p:clrMapOvr>
    <a:masterClrMapping/>
  </p:clrMapOvr>
  <p:transition spd="med" advTm="43548">
    <p:dissolve/>
  </p:transition>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4098" name="Prostokąt 2">
            <a:hlinkClick r:id="rId3"/>
            <a:extLst>
              <a:ext uri="{FF2B5EF4-FFF2-40B4-BE49-F238E27FC236}">
                <a16:creationId xmlns:a16="http://schemas.microsoft.com/office/drawing/2014/main" id="{E4B4A0A0-F082-7641-A6B6-C0FB3AA98FAA}"/>
              </a:ext>
            </a:extLst>
          </p:cNvPr>
          <p:cNvSpPr>
            <a:spLocks noChangeArrowheads="1"/>
          </p:cNvSpPr>
          <p:nvPr/>
        </p:nvSpPr>
        <p:spPr bwMode="auto">
          <a:xfrm>
            <a:off x="318029" y="6202916"/>
            <a:ext cx="1541215" cy="408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lgn="ctr">
                <a:solidFill>
                  <a:srgbClr val="000000"/>
                </a:solidFill>
                <a:round/>
                <a:headEnd/>
                <a:tailEnd/>
              </a14:hiddenLine>
            </a:ext>
          </a:extLst>
        </p:spPr>
        <p:txBody>
          <a:bodyPr lIns="39142" rIns="39142">
            <a:spAutoFit/>
          </a:bodyPr>
          <a:lstStyle>
            <a:lvl1pPr>
              <a:defRPr sz="2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2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marL="0" marR="0" lvl="0" indent="0" algn="l" defTabSz="782818" rtl="0" eaLnBrk="1" fontAlgn="base" latinLnBrk="0" hangingPunct="0">
              <a:lnSpc>
                <a:spcPct val="100000"/>
              </a:lnSpc>
              <a:spcBef>
                <a:spcPct val="0"/>
              </a:spcBef>
              <a:spcAft>
                <a:spcPct val="0"/>
              </a:spcAft>
              <a:buClrTx/>
              <a:buSzTx/>
              <a:buFontTx/>
              <a:buNone/>
              <a:tabLst/>
              <a:defRPr/>
            </a:pPr>
            <a:endParaRPr kumimoji="0" lang="pl-PL" altLang="pl-PL" sz="2055"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sym typeface="Arial" panose="020B0604020202020204" pitchFamily="34" charset="0"/>
            </a:endParaRPr>
          </a:p>
        </p:txBody>
      </p:sp>
      <p:sp>
        <p:nvSpPr>
          <p:cNvPr id="2" name="Tytuł 1">
            <a:extLst>
              <a:ext uri="{FF2B5EF4-FFF2-40B4-BE49-F238E27FC236}">
                <a16:creationId xmlns:a16="http://schemas.microsoft.com/office/drawing/2014/main" id="{23F7733A-310E-174B-81BD-788AE0E4A727}"/>
              </a:ext>
            </a:extLst>
          </p:cNvPr>
          <p:cNvSpPr>
            <a:spLocks noGrp="1"/>
          </p:cNvSpPr>
          <p:nvPr>
            <p:ph type="title"/>
          </p:nvPr>
        </p:nvSpPr>
        <p:spPr/>
        <p:txBody>
          <a:bodyPr>
            <a:normAutofit fontScale="90000"/>
          </a:bodyPr>
          <a:lstStyle/>
          <a:p>
            <a:r>
              <a:rPr lang="en-GB" dirty="0"/>
              <a:t>What Do We Actually</a:t>
            </a:r>
            <a:br>
              <a:rPr lang="en-GB" dirty="0"/>
            </a:br>
            <a:r>
              <a:rPr lang="en-GB" dirty="0"/>
              <a:t>Expect from „Video Service”?</a:t>
            </a:r>
          </a:p>
        </p:txBody>
      </p:sp>
      <p:sp>
        <p:nvSpPr>
          <p:cNvPr id="3" name="Symbol zastępczy zawartości 2">
            <a:extLst>
              <a:ext uri="{FF2B5EF4-FFF2-40B4-BE49-F238E27FC236}">
                <a16:creationId xmlns:a16="http://schemas.microsoft.com/office/drawing/2014/main" id="{38DE7414-CE94-8F48-BDF7-1AAB6C90E297}"/>
              </a:ext>
            </a:extLst>
          </p:cNvPr>
          <p:cNvSpPr>
            <a:spLocks noGrp="1"/>
          </p:cNvSpPr>
          <p:nvPr>
            <p:ph sz="half" idx="1"/>
          </p:nvPr>
        </p:nvSpPr>
        <p:spPr/>
        <p:txBody>
          <a:bodyPr>
            <a:normAutofit lnSpcReduction="10000"/>
          </a:bodyPr>
          <a:lstStyle/>
          <a:p>
            <a:pPr marL="288035" indent="-288035" defTabSz="768095">
              <a:spcBef>
                <a:spcPts val="400"/>
              </a:spcBef>
              <a:defRPr sz="2016"/>
            </a:pPr>
            <a:r>
              <a:rPr lang="en-GB" dirty="0"/>
              <a:t>What happens when you click? </a:t>
            </a:r>
          </a:p>
          <a:p>
            <a:pPr marL="672083" lvl="1" indent="-288035" defTabSz="768095">
              <a:spcBef>
                <a:spcPts val="400"/>
              </a:spcBef>
              <a:buChar char="•"/>
              <a:defRPr sz="2016"/>
            </a:pPr>
            <a:r>
              <a:rPr lang="en-GB" dirty="0"/>
              <a:t>Download </a:t>
            </a:r>
          </a:p>
          <a:p>
            <a:pPr marL="672083" lvl="1" indent="-288035" defTabSz="768095">
              <a:spcBef>
                <a:spcPts val="400"/>
              </a:spcBef>
              <a:buChar char="•"/>
              <a:defRPr sz="2016"/>
            </a:pPr>
            <a:r>
              <a:rPr lang="en-GB" dirty="0"/>
              <a:t>Playback </a:t>
            </a:r>
          </a:p>
          <a:p>
            <a:pPr marL="288035" indent="-288035" defTabSz="768095">
              <a:spcBef>
                <a:spcPts val="400"/>
              </a:spcBef>
              <a:defRPr sz="2016"/>
            </a:pPr>
            <a:r>
              <a:rPr lang="en-GB" dirty="0"/>
              <a:t>How advanced control? </a:t>
            </a:r>
          </a:p>
          <a:p>
            <a:pPr marL="672083" lvl="1" indent="-288035" defTabSz="768095">
              <a:spcBef>
                <a:spcPts val="400"/>
              </a:spcBef>
              <a:buChar char="•"/>
              <a:defRPr sz="2016"/>
            </a:pPr>
            <a:r>
              <a:rPr lang="en-GB" dirty="0"/>
              <a:t>Only ▶️ (“Play”) </a:t>
            </a:r>
          </a:p>
          <a:p>
            <a:pPr marL="672083" lvl="1" indent="-288035" defTabSz="768095">
              <a:spcBef>
                <a:spcPts val="400"/>
              </a:spcBef>
              <a:buChar char="•"/>
              <a:defRPr sz="2016"/>
            </a:pPr>
            <a:r>
              <a:rPr lang="en-GB" dirty="0"/>
              <a:t>Full media controls:</a:t>
            </a:r>
          </a:p>
          <a:p>
            <a:pPr marL="1101546" lvl="2" indent="-288035" defTabSz="768095">
              <a:spcBef>
                <a:spcPts val="400"/>
              </a:spcBef>
              <a:defRPr sz="2016"/>
            </a:pPr>
            <a:r>
              <a:rPr lang="en-GB" sz="2016" dirty="0"/>
              <a:t>▶️</a:t>
            </a:r>
            <a:r>
              <a:rPr lang="en-GB" dirty="0"/>
              <a:t> (“Play”)</a:t>
            </a:r>
          </a:p>
          <a:p>
            <a:pPr marL="1101546" lvl="2" indent="-288035" defTabSz="768095">
              <a:spcBef>
                <a:spcPts val="400"/>
              </a:spcBef>
              <a:defRPr sz="2016"/>
            </a:pPr>
            <a:r>
              <a:rPr lang="en-GB" sz="2016" dirty="0"/>
              <a:t>⏸ (</a:t>
            </a:r>
            <a:r>
              <a:rPr lang="en-GB" dirty="0"/>
              <a:t>“Pause”)</a:t>
            </a:r>
          </a:p>
          <a:p>
            <a:pPr marL="1101546" lvl="2" indent="-288035" defTabSz="768095">
              <a:spcBef>
                <a:spcPts val="400"/>
              </a:spcBef>
              <a:defRPr sz="2016"/>
            </a:pPr>
            <a:r>
              <a:rPr lang="en-GB" sz="2016" dirty="0"/>
              <a:t>⏹ (“Stop”)</a:t>
            </a:r>
            <a:endParaRPr lang="en-GB" dirty="0"/>
          </a:p>
          <a:p>
            <a:pPr marL="1101546" lvl="2" indent="-288035" defTabSz="768095">
              <a:spcBef>
                <a:spcPts val="400"/>
              </a:spcBef>
              <a:defRPr sz="2016"/>
            </a:pPr>
            <a:r>
              <a:rPr lang="en-GB" sz="2016" dirty="0"/>
              <a:t>⏪ (</a:t>
            </a:r>
            <a:r>
              <a:rPr lang="en-GB" dirty="0"/>
              <a:t>“Rewind”)</a:t>
            </a:r>
          </a:p>
          <a:p>
            <a:pPr marL="1101546" lvl="2" indent="-288035" defTabSz="768095">
              <a:spcBef>
                <a:spcPts val="400"/>
              </a:spcBef>
              <a:defRPr sz="2016"/>
            </a:pPr>
            <a:r>
              <a:rPr lang="en-GB" sz="2016" dirty="0"/>
              <a:t>⏩ (</a:t>
            </a:r>
            <a:r>
              <a:rPr lang="en-GB" dirty="0"/>
              <a:t>“Fast forward”)</a:t>
            </a:r>
          </a:p>
        </p:txBody>
      </p:sp>
      <p:sp>
        <p:nvSpPr>
          <p:cNvPr id="4" name="Symbol zastępczy zawartości 3">
            <a:extLst>
              <a:ext uri="{FF2B5EF4-FFF2-40B4-BE49-F238E27FC236}">
                <a16:creationId xmlns:a16="http://schemas.microsoft.com/office/drawing/2014/main" id="{ABA1F5C8-3821-2A45-99A5-3C520435DC29}"/>
              </a:ext>
            </a:extLst>
          </p:cNvPr>
          <p:cNvSpPr>
            <a:spLocks noGrp="1"/>
          </p:cNvSpPr>
          <p:nvPr>
            <p:ph sz="half" idx="2"/>
          </p:nvPr>
        </p:nvSpPr>
        <p:spPr/>
        <p:txBody>
          <a:bodyPr/>
          <a:lstStyle/>
          <a:p>
            <a:pPr marL="288035" indent="-288035" defTabSz="768095">
              <a:spcBef>
                <a:spcPts val="400"/>
              </a:spcBef>
              <a:defRPr sz="2016"/>
            </a:pPr>
            <a:r>
              <a:rPr lang="en-GB" dirty="0"/>
              <a:t>And if we have excess bandwidth? </a:t>
            </a:r>
          </a:p>
          <a:p>
            <a:pPr marL="672083" lvl="1" indent="-288035" defTabSz="768095">
              <a:spcBef>
                <a:spcPts val="400"/>
              </a:spcBef>
              <a:buChar char="•"/>
              <a:defRPr sz="2016"/>
            </a:pPr>
            <a:r>
              <a:rPr lang="en-GB" dirty="0"/>
              <a:t>Download „in advance” </a:t>
            </a:r>
          </a:p>
          <a:p>
            <a:pPr marL="672083" lvl="1" indent="-288035" defTabSz="768095">
              <a:spcBef>
                <a:spcPts val="400"/>
              </a:spcBef>
              <a:buChar char="•"/>
              <a:defRPr sz="2016"/>
            </a:pPr>
            <a:r>
              <a:rPr lang="en-GB" dirty="0"/>
              <a:t>Reallocation of resources to other users </a:t>
            </a:r>
          </a:p>
          <a:p>
            <a:pPr marL="288035" indent="-288035" defTabSz="768095">
              <a:spcBef>
                <a:spcPts val="400"/>
              </a:spcBef>
              <a:defRPr sz="2016"/>
            </a:pPr>
            <a:r>
              <a:rPr lang="en-GB" dirty="0"/>
              <a:t>And if network, will not handle this? </a:t>
            </a:r>
          </a:p>
          <a:p>
            <a:pPr marL="672083" lvl="1" indent="-288035" defTabSz="768095">
              <a:spcBef>
                <a:spcPts val="400"/>
              </a:spcBef>
              <a:buChar char="•"/>
              <a:defRPr sz="2016"/>
            </a:pPr>
            <a:r>
              <a:rPr lang="en-GB" dirty="0"/>
              <a:t>Wait until buffered </a:t>
            </a:r>
          </a:p>
          <a:p>
            <a:pPr marL="672083" lvl="1" indent="-288035" defTabSz="768095">
              <a:spcBef>
                <a:spcPts val="400"/>
              </a:spcBef>
              <a:buChar char="•"/>
              <a:defRPr sz="2016"/>
            </a:pPr>
            <a:r>
              <a:rPr lang="en-GB" dirty="0"/>
              <a:t>We accept breaks in transmission</a:t>
            </a:r>
          </a:p>
        </p:txBody>
      </p:sp>
    </p:spTree>
    <p:extLst>
      <p:ext uri="{BB962C8B-B14F-4D97-AF65-F5344CB8AC3E}">
        <p14:creationId xmlns:p14="http://schemas.microsoft.com/office/powerpoint/2010/main" val="1414201708"/>
      </p:ext>
    </p:extLst>
  </p:cSld>
  <p:clrMapOvr>
    <a:masterClrMapping/>
  </p:clrMapOvr>
  <p:transition spd="med" advTm="82346">
    <p:dissolve/>
  </p:transition>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098" name="Prostokąt 2">
            <a:hlinkClick r:id="rId4"/>
            <a:extLst>
              <a:ext uri="{FF2B5EF4-FFF2-40B4-BE49-F238E27FC236}">
                <a16:creationId xmlns:a16="http://schemas.microsoft.com/office/drawing/2014/main" id="{E4B4A0A0-F082-7641-A6B6-C0FB3AA98FAA}"/>
              </a:ext>
            </a:extLst>
          </p:cNvPr>
          <p:cNvSpPr>
            <a:spLocks noChangeArrowheads="1"/>
          </p:cNvSpPr>
          <p:nvPr/>
        </p:nvSpPr>
        <p:spPr bwMode="auto">
          <a:xfrm>
            <a:off x="318029" y="6202916"/>
            <a:ext cx="1541215" cy="408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lgn="ctr">
                <a:solidFill>
                  <a:srgbClr val="000000"/>
                </a:solidFill>
                <a:round/>
                <a:headEnd/>
                <a:tailEnd/>
              </a14:hiddenLine>
            </a:ext>
          </a:extLst>
        </p:spPr>
        <p:txBody>
          <a:bodyPr lIns="39142" rIns="39142">
            <a:spAutoFit/>
          </a:bodyPr>
          <a:lstStyle>
            <a:lvl1pPr>
              <a:defRPr sz="2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2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marL="0" marR="0" lvl="0" indent="0" algn="l" defTabSz="782818" rtl="0" eaLnBrk="1" fontAlgn="base" latinLnBrk="0" hangingPunct="0">
              <a:lnSpc>
                <a:spcPct val="100000"/>
              </a:lnSpc>
              <a:spcBef>
                <a:spcPct val="0"/>
              </a:spcBef>
              <a:spcAft>
                <a:spcPct val="0"/>
              </a:spcAft>
              <a:buClrTx/>
              <a:buSzTx/>
              <a:buFontTx/>
              <a:buNone/>
              <a:tabLst/>
              <a:defRPr/>
            </a:pPr>
            <a:endParaRPr kumimoji="0" lang="pl-PL" altLang="pl-PL" sz="2055"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sym typeface="Arial" panose="020B0604020202020204" pitchFamily="34" charset="0"/>
            </a:endParaRPr>
          </a:p>
        </p:txBody>
      </p:sp>
      <p:sp>
        <p:nvSpPr>
          <p:cNvPr id="2" name="Tytuł 1">
            <a:extLst>
              <a:ext uri="{FF2B5EF4-FFF2-40B4-BE49-F238E27FC236}">
                <a16:creationId xmlns:a16="http://schemas.microsoft.com/office/drawing/2014/main" id="{08CEE700-F72B-D24D-8EE3-B6D9BB61C778}"/>
              </a:ext>
            </a:extLst>
          </p:cNvPr>
          <p:cNvSpPr>
            <a:spLocks noGrp="1"/>
          </p:cNvSpPr>
          <p:nvPr>
            <p:ph type="title"/>
          </p:nvPr>
        </p:nvSpPr>
        <p:spPr/>
        <p:txBody>
          <a:bodyPr/>
          <a:lstStyle/>
          <a:p>
            <a:r>
              <a:rPr lang="en-GB" dirty="0"/>
              <a:t>Communication?</a:t>
            </a:r>
          </a:p>
        </p:txBody>
      </p:sp>
      <p:graphicFrame>
        <p:nvGraphicFramePr>
          <p:cNvPr id="6" name="Symbol zastępczy zawartości 3">
            <a:extLst>
              <a:ext uri="{FF2B5EF4-FFF2-40B4-BE49-F238E27FC236}">
                <a16:creationId xmlns:a16="http://schemas.microsoft.com/office/drawing/2014/main" id="{E5B656DE-2258-3948-B16E-5F336A6DCD17}"/>
              </a:ext>
            </a:extLst>
          </p:cNvPr>
          <p:cNvGraphicFramePr>
            <a:graphicFrameLocks noGrp="1"/>
          </p:cNvGraphicFramePr>
          <p:nvPr>
            <p:ph idx="1"/>
            <p:extLst>
              <p:ext uri="{D42A27DB-BD31-4B8C-83A1-F6EECF244321}">
                <p14:modId xmlns:p14="http://schemas.microsoft.com/office/powerpoint/2010/main" val="1583288127"/>
              </p:ext>
            </p:extLst>
          </p:nvPr>
        </p:nvGraphicFramePr>
        <p:xfrm>
          <a:off x="685800" y="1982788"/>
          <a:ext cx="7778750" cy="4119562"/>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2996937539"/>
      </p:ext>
    </p:extLst>
  </p:cSld>
  <p:clrMapOvr>
    <a:masterClrMapping/>
  </p:clrMapOvr>
  <p:transition spd="med" advTm="120345">
    <p:dissolve/>
  </p:transition>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098" name="Prostokąt 2">
            <a:hlinkClick r:id="rId4"/>
            <a:extLst>
              <a:ext uri="{FF2B5EF4-FFF2-40B4-BE49-F238E27FC236}">
                <a16:creationId xmlns:a16="http://schemas.microsoft.com/office/drawing/2014/main" id="{E4B4A0A0-F082-7641-A6B6-C0FB3AA98FAA}"/>
              </a:ext>
            </a:extLst>
          </p:cNvPr>
          <p:cNvSpPr>
            <a:spLocks noChangeArrowheads="1"/>
          </p:cNvSpPr>
          <p:nvPr/>
        </p:nvSpPr>
        <p:spPr bwMode="auto">
          <a:xfrm>
            <a:off x="318029" y="6202916"/>
            <a:ext cx="1541215" cy="408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lgn="ctr">
                <a:solidFill>
                  <a:srgbClr val="000000"/>
                </a:solidFill>
                <a:round/>
                <a:headEnd/>
                <a:tailEnd/>
              </a14:hiddenLine>
            </a:ext>
          </a:extLst>
        </p:spPr>
        <p:txBody>
          <a:bodyPr lIns="39142" rIns="39142">
            <a:spAutoFit/>
          </a:bodyPr>
          <a:lstStyle>
            <a:lvl1pPr>
              <a:defRPr sz="2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2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marL="0" marR="0" lvl="0" indent="0" algn="l" defTabSz="782818" rtl="0" eaLnBrk="1" fontAlgn="base" latinLnBrk="0" hangingPunct="0">
              <a:lnSpc>
                <a:spcPct val="100000"/>
              </a:lnSpc>
              <a:spcBef>
                <a:spcPct val="0"/>
              </a:spcBef>
              <a:spcAft>
                <a:spcPct val="0"/>
              </a:spcAft>
              <a:buClrTx/>
              <a:buSzTx/>
              <a:buFontTx/>
              <a:buNone/>
              <a:tabLst/>
              <a:defRPr/>
            </a:pPr>
            <a:endParaRPr kumimoji="0" lang="pl-PL" altLang="pl-PL" sz="2055"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sym typeface="Arial" panose="020B0604020202020204" pitchFamily="34" charset="0"/>
            </a:endParaRPr>
          </a:p>
        </p:txBody>
      </p:sp>
      <p:sp>
        <p:nvSpPr>
          <p:cNvPr id="2" name="Tytuł 1">
            <a:extLst>
              <a:ext uri="{FF2B5EF4-FFF2-40B4-BE49-F238E27FC236}">
                <a16:creationId xmlns:a16="http://schemas.microsoft.com/office/drawing/2014/main" id="{D5987B7C-FEA0-5347-9AC4-C7D174E43B74}"/>
              </a:ext>
            </a:extLst>
          </p:cNvPr>
          <p:cNvSpPr>
            <a:spLocks noGrp="1"/>
          </p:cNvSpPr>
          <p:nvPr>
            <p:ph type="title"/>
          </p:nvPr>
        </p:nvSpPr>
        <p:spPr/>
        <p:txBody>
          <a:bodyPr>
            <a:normAutofit fontScale="90000"/>
          </a:bodyPr>
          <a:lstStyle/>
          <a:p>
            <a:r>
              <a:rPr kumimoji="0" lang="en-GB" sz="4000" b="0" i="0" u="none" strike="noStrike" kern="1200" cap="none" spc="0" normalizeH="0" baseline="0" noProof="0" dirty="0">
                <a:ln>
                  <a:noFill/>
                </a:ln>
                <a:solidFill>
                  <a:srgbClr val="000000"/>
                </a:solidFill>
                <a:effectLst/>
                <a:uLnTx/>
                <a:uFillTx/>
                <a:latin typeface="Arial"/>
                <a:cs typeface="Arial"/>
                <a:sym typeface="Arial" charset="0"/>
              </a:rPr>
              <a:t>Introducing</a:t>
            </a:r>
            <a:br>
              <a:rPr kumimoji="0" lang="en-GB" sz="4000" b="0" i="0" u="none" strike="noStrike" kern="1200" cap="none" spc="0" normalizeH="0" baseline="0" noProof="0" dirty="0">
                <a:ln>
                  <a:noFill/>
                </a:ln>
                <a:solidFill>
                  <a:srgbClr val="000000"/>
                </a:solidFill>
                <a:effectLst/>
                <a:uLnTx/>
                <a:uFillTx/>
                <a:latin typeface="Arial"/>
                <a:cs typeface="Arial"/>
                <a:sym typeface="Arial" charset="0"/>
              </a:rPr>
            </a:br>
            <a:r>
              <a:rPr kumimoji="0" lang="en-GB" sz="4000" b="0" i="0" u="none" strike="noStrike" kern="1200" cap="none" spc="0" normalizeH="0" baseline="0" noProof="0" dirty="0">
                <a:ln>
                  <a:noFill/>
                </a:ln>
                <a:solidFill>
                  <a:srgbClr val="000000"/>
                </a:solidFill>
                <a:effectLst/>
                <a:uLnTx/>
                <a:uFillTx/>
                <a:latin typeface="Arial"/>
                <a:cs typeface="Arial"/>
                <a:sym typeface="Arial" charset="0"/>
              </a:rPr>
              <a:t>Real-Time Streaming Protocol (RTP)</a:t>
            </a:r>
            <a:endParaRPr lang="en-GB" dirty="0"/>
          </a:p>
        </p:txBody>
      </p:sp>
      <p:sp>
        <p:nvSpPr>
          <p:cNvPr id="3" name="Symbol zastępczy zawartości 2">
            <a:extLst>
              <a:ext uri="{FF2B5EF4-FFF2-40B4-BE49-F238E27FC236}">
                <a16:creationId xmlns:a16="http://schemas.microsoft.com/office/drawing/2014/main" id="{BD4C5356-45CD-C144-BE08-3A42C9349842}"/>
              </a:ext>
            </a:extLst>
          </p:cNvPr>
          <p:cNvSpPr>
            <a:spLocks noGrp="1"/>
          </p:cNvSpPr>
          <p:nvPr>
            <p:ph idx="1"/>
          </p:nvPr>
        </p:nvSpPr>
        <p:spPr/>
        <p:txBody>
          <a:bodyPr>
            <a:normAutofit fontScale="70000" lnSpcReduction="20000"/>
          </a:bodyPr>
          <a:lstStyle/>
          <a:p>
            <a:r>
              <a:rPr lang="en-GB" dirty="0"/>
              <a:t>Transport layer </a:t>
            </a:r>
            <a:r>
              <a:rPr lang="en-GB" b="1" dirty="0"/>
              <a:t>protocol</a:t>
            </a:r>
            <a:r>
              <a:rPr lang="en-GB" dirty="0"/>
              <a:t> for real-time streaming media…</a:t>
            </a:r>
          </a:p>
          <a:p>
            <a:r>
              <a:rPr lang="en-GB" dirty="0"/>
              <a:t>Not a standalone protocol</a:t>
            </a:r>
          </a:p>
          <a:p>
            <a:r>
              <a:rPr lang="en-GB" dirty="0"/>
              <a:t>Requiring another transport protocol to combine with:</a:t>
            </a:r>
          </a:p>
          <a:p>
            <a:pPr lvl="1"/>
            <a:r>
              <a:rPr lang="en-GB" dirty="0"/>
              <a:t>Theoretically: any transport protocol</a:t>
            </a:r>
          </a:p>
          <a:p>
            <a:pPr lvl="1"/>
            <a:r>
              <a:rPr lang="en-GB" dirty="0"/>
              <a:t>Practically: used only with </a:t>
            </a:r>
            <a:r>
              <a:rPr lang="en-GB" b="1" dirty="0"/>
              <a:t>User Datagram Protocol (UDP)</a:t>
            </a:r>
          </a:p>
          <a:p>
            <a:r>
              <a:rPr lang="en-GB" dirty="0"/>
              <a:t>Inheriting </a:t>
            </a:r>
            <a:r>
              <a:rPr lang="en-GB" b="1" dirty="0"/>
              <a:t>UDP</a:t>
            </a:r>
            <a:r>
              <a:rPr lang="en-GB" dirty="0"/>
              <a:t> features, including support for both </a:t>
            </a:r>
            <a:r>
              <a:rPr lang="en-GB" b="1" dirty="0"/>
              <a:t>Unicast</a:t>
            </a:r>
            <a:r>
              <a:rPr lang="en-GB" dirty="0"/>
              <a:t> and </a:t>
            </a:r>
            <a:r>
              <a:rPr lang="en-GB" b="1" dirty="0"/>
              <a:t>Multicast</a:t>
            </a:r>
            <a:r>
              <a:rPr lang="en-GB" dirty="0"/>
              <a:t> transmissions</a:t>
            </a:r>
          </a:p>
          <a:p>
            <a:r>
              <a:rPr lang="en-GB" b="1" dirty="0"/>
              <a:t>UDP+RTP </a:t>
            </a:r>
            <a:r>
              <a:rPr lang="en-GB" dirty="0"/>
              <a:t>– good multimedia transport protocol</a:t>
            </a:r>
          </a:p>
          <a:p>
            <a:r>
              <a:rPr lang="en-GB" b="1" dirty="0"/>
              <a:t>RTP</a:t>
            </a:r>
            <a:r>
              <a:rPr lang="en-GB" dirty="0"/>
              <a:t> header located between </a:t>
            </a:r>
            <a:r>
              <a:rPr lang="en-GB" b="1" dirty="0"/>
              <a:t>UDP</a:t>
            </a:r>
            <a:r>
              <a:rPr lang="en-GB" dirty="0"/>
              <a:t> header</a:t>
            </a:r>
            <a:br>
              <a:rPr lang="en-GB" dirty="0"/>
            </a:br>
            <a:r>
              <a:rPr lang="en-GB" dirty="0"/>
              <a:t>and </a:t>
            </a:r>
            <a:r>
              <a:rPr lang="en-GB" b="1" dirty="0"/>
              <a:t>UDP</a:t>
            </a:r>
            <a:r>
              <a:rPr lang="en-GB" dirty="0"/>
              <a:t> payload </a:t>
            </a:r>
            <a:r>
              <a:rPr lang="en-GB" b="1" dirty="0"/>
              <a:t>(but not another network</a:t>
            </a:r>
            <a:br>
              <a:rPr lang="en-GB" b="1" dirty="0"/>
            </a:br>
            <a:r>
              <a:rPr lang="en-GB" b="1" dirty="0"/>
              <a:t>layer!)</a:t>
            </a:r>
          </a:p>
        </p:txBody>
      </p:sp>
    </p:spTree>
    <p:extLst>
      <p:ext uri="{BB962C8B-B14F-4D97-AF65-F5344CB8AC3E}">
        <p14:creationId xmlns:p14="http://schemas.microsoft.com/office/powerpoint/2010/main" val="3725696631"/>
      </p:ext>
    </p:extLst>
  </p:cSld>
  <p:clrMapOvr>
    <a:masterClrMapping/>
  </p:clrMapOvr>
  <p:transition spd="med" advTm="105603">
    <p:dissolve/>
  </p:transition>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098" name="Prostokąt 2">
            <a:hlinkClick r:id="rId4"/>
            <a:extLst>
              <a:ext uri="{FF2B5EF4-FFF2-40B4-BE49-F238E27FC236}">
                <a16:creationId xmlns:a16="http://schemas.microsoft.com/office/drawing/2014/main" id="{E4B4A0A0-F082-7641-A6B6-C0FB3AA98FAA}"/>
              </a:ext>
            </a:extLst>
          </p:cNvPr>
          <p:cNvSpPr>
            <a:spLocks noChangeArrowheads="1"/>
          </p:cNvSpPr>
          <p:nvPr/>
        </p:nvSpPr>
        <p:spPr bwMode="auto">
          <a:xfrm>
            <a:off x="318029" y="6202916"/>
            <a:ext cx="1541215" cy="408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5400" algn="ctr">
                <a:solidFill>
                  <a:srgbClr val="000000"/>
                </a:solidFill>
                <a:round/>
                <a:headEnd/>
                <a:tailEnd/>
              </a14:hiddenLine>
            </a:ext>
          </a:extLst>
        </p:spPr>
        <p:txBody>
          <a:bodyPr lIns="39142" rIns="39142">
            <a:spAutoFit/>
          </a:bodyPr>
          <a:lstStyle>
            <a:lvl1pPr>
              <a:defRPr sz="2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2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2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2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marL="0" marR="0" lvl="0" indent="0" algn="l" defTabSz="782818" rtl="0" eaLnBrk="1" fontAlgn="base" latinLnBrk="0" hangingPunct="0">
              <a:lnSpc>
                <a:spcPct val="100000"/>
              </a:lnSpc>
              <a:spcBef>
                <a:spcPct val="0"/>
              </a:spcBef>
              <a:spcAft>
                <a:spcPct val="0"/>
              </a:spcAft>
              <a:buClrTx/>
              <a:buSzTx/>
              <a:buFontTx/>
              <a:buNone/>
              <a:tabLst/>
              <a:defRPr/>
            </a:pPr>
            <a:endParaRPr kumimoji="0" lang="pl-PL" altLang="pl-PL" sz="2055" b="0" i="0" u="none" strike="noStrike" kern="1200" cap="none" spc="0" normalizeH="0" baseline="0" noProof="0">
              <a:ln>
                <a:noFill/>
              </a:ln>
              <a:solidFill>
                <a:srgbClr val="000000"/>
              </a:solidFill>
              <a:effectLst/>
              <a:uLnTx/>
              <a:uFillTx/>
              <a:latin typeface="Arial" panose="020B0604020202020204" pitchFamily="34" charset="0"/>
              <a:ea typeface="+mn-ea"/>
              <a:cs typeface="Arial" panose="020B0604020202020204" pitchFamily="34" charset="0"/>
              <a:sym typeface="Arial" panose="020B0604020202020204" pitchFamily="34" charset="0"/>
            </a:endParaRPr>
          </a:p>
        </p:txBody>
      </p:sp>
      <p:sp>
        <p:nvSpPr>
          <p:cNvPr id="2" name="Tytuł 1">
            <a:extLst>
              <a:ext uri="{FF2B5EF4-FFF2-40B4-BE49-F238E27FC236}">
                <a16:creationId xmlns:a16="http://schemas.microsoft.com/office/drawing/2014/main" id="{5338B005-4A80-6E41-8C4F-68008271F4F4}"/>
              </a:ext>
            </a:extLst>
          </p:cNvPr>
          <p:cNvSpPr>
            <a:spLocks noGrp="1"/>
          </p:cNvSpPr>
          <p:nvPr>
            <p:ph type="title"/>
          </p:nvPr>
        </p:nvSpPr>
        <p:spPr/>
        <p:txBody>
          <a:bodyPr>
            <a:normAutofit fontScale="90000"/>
          </a:bodyPr>
          <a:lstStyle/>
          <a:p>
            <a:r>
              <a:rPr lang="en-GB" dirty="0"/>
              <a:t>RTP</a:t>
            </a:r>
            <a:br>
              <a:rPr lang="en-GB" dirty="0"/>
            </a:br>
            <a:r>
              <a:rPr lang="en-GB" dirty="0"/>
              <a:t>and Quality of Service (QoS)</a:t>
            </a:r>
          </a:p>
        </p:txBody>
      </p:sp>
      <p:sp>
        <p:nvSpPr>
          <p:cNvPr id="3" name="Symbol zastępczy zawartości 2">
            <a:extLst>
              <a:ext uri="{FF2B5EF4-FFF2-40B4-BE49-F238E27FC236}">
                <a16:creationId xmlns:a16="http://schemas.microsoft.com/office/drawing/2014/main" id="{B5B3865E-5EC7-514E-BCFC-6A4F23C39C3A}"/>
              </a:ext>
            </a:extLst>
          </p:cNvPr>
          <p:cNvSpPr>
            <a:spLocks noGrp="1"/>
          </p:cNvSpPr>
          <p:nvPr>
            <p:ph idx="1"/>
          </p:nvPr>
        </p:nvSpPr>
        <p:spPr/>
        <p:txBody>
          <a:bodyPr>
            <a:normAutofit fontScale="70000" lnSpcReduction="20000"/>
          </a:bodyPr>
          <a:lstStyle/>
          <a:p>
            <a:r>
              <a:rPr lang="en-GB" dirty="0"/>
              <a:t>No guarantee for </a:t>
            </a:r>
            <a:r>
              <a:rPr lang="en-GB" b="1" dirty="0"/>
              <a:t>QoS</a:t>
            </a:r>
            <a:r>
              <a:rPr lang="en-GB" dirty="0"/>
              <a:t> in </a:t>
            </a:r>
            <a:r>
              <a:rPr lang="en-GB" b="1" dirty="0"/>
              <a:t>RTP</a:t>
            </a:r>
            <a:r>
              <a:rPr lang="en-GB" dirty="0"/>
              <a:t> </a:t>
            </a:r>
          </a:p>
          <a:p>
            <a:r>
              <a:rPr lang="en-GB" dirty="0"/>
              <a:t>QoS guarantees through cooperation with other protocols, such as: </a:t>
            </a:r>
          </a:p>
          <a:p>
            <a:pPr lvl="1"/>
            <a:r>
              <a:rPr lang="en-GB" b="1" dirty="0"/>
              <a:t>Real-Time Streaming Protocol (RTSP) </a:t>
            </a:r>
          </a:p>
          <a:p>
            <a:pPr lvl="1"/>
            <a:r>
              <a:rPr lang="en-GB" b="1" dirty="0"/>
              <a:t>Session Initiation Protocol (SIP) </a:t>
            </a:r>
          </a:p>
          <a:p>
            <a:pPr lvl="1"/>
            <a:r>
              <a:rPr lang="en-GB" b="1" dirty="0"/>
              <a:t>H.323 </a:t>
            </a:r>
          </a:p>
          <a:p>
            <a:pPr lvl="1"/>
            <a:r>
              <a:rPr lang="en-GB" b="1" dirty="0"/>
              <a:t>Resource Reservation Protocol (RSVP) </a:t>
            </a:r>
          </a:p>
          <a:p>
            <a:r>
              <a:rPr lang="en-GB" dirty="0"/>
              <a:t>Their task: to establish a connection</a:t>
            </a:r>
            <a:br>
              <a:rPr lang="en-GB" dirty="0"/>
            </a:br>
            <a:r>
              <a:rPr lang="en-GB" dirty="0"/>
              <a:t>before data can be transmitted using the</a:t>
            </a:r>
            <a:br>
              <a:rPr lang="en-GB" dirty="0"/>
            </a:br>
            <a:r>
              <a:rPr lang="en-GB" dirty="0"/>
              <a:t>RTP</a:t>
            </a:r>
          </a:p>
        </p:txBody>
      </p:sp>
    </p:spTree>
    <p:extLst>
      <p:ext uri="{BB962C8B-B14F-4D97-AF65-F5344CB8AC3E}">
        <p14:creationId xmlns:p14="http://schemas.microsoft.com/office/powerpoint/2010/main" val="3663657286"/>
      </p:ext>
    </p:extLst>
  </p:cSld>
  <p:clrMapOvr>
    <a:masterClrMapping/>
  </p:clrMapOvr>
  <p:transition spd="med" advTm="30695">
    <p:dissolve/>
  </p:transition>
</p:sld>
</file>

<file path=ppt/theme/theme1.xml><?xml version="1.0" encoding="utf-8"?>
<a:theme xmlns:a="http://schemas.openxmlformats.org/drawingml/2006/main" name="Blank Presentation - Default">
  <a:themeElements>
    <a:clrScheme name="">
      <a:dk1>
        <a:srgbClr val="000000"/>
      </a:dk1>
      <a:lt1>
        <a:srgbClr val="FFFFFF"/>
      </a:lt1>
      <a:dk2>
        <a:srgbClr val="A7A7A7"/>
      </a:dk2>
      <a:lt2>
        <a:srgbClr val="535353"/>
      </a:lt2>
      <a:accent1>
        <a:srgbClr val="BBE0E3"/>
      </a:accent1>
      <a:accent2>
        <a:srgbClr val="333399"/>
      </a:accent2>
      <a:accent3>
        <a:srgbClr val="FFFFFF"/>
      </a:accent3>
      <a:accent4>
        <a:srgbClr val="000000"/>
      </a:accent4>
      <a:accent5>
        <a:srgbClr val="DAEDEF"/>
      </a:accent5>
      <a:accent6>
        <a:srgbClr val="2D2D8A"/>
      </a:accent6>
      <a:hlink>
        <a:srgbClr val="0000FF"/>
      </a:hlink>
      <a:folHlink>
        <a:srgbClr val="FF00FF"/>
      </a:folHlink>
    </a:clrScheme>
    <a:fontScheme name="Blank Presentation - Default">
      <a:majorFont>
        <a:latin typeface="Arial"/>
        <a:ea typeface=""/>
        <a:cs typeface="Arial"/>
      </a:majorFont>
      <a:minorFont>
        <a:latin typeface="Arial"/>
        <a:ea typeface=""/>
        <a:cs typeface="Arial"/>
      </a:minorFont>
    </a:fontScheme>
    <a:fmtScheme name="Pakiet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rgbClr val="FFFFFF"/>
        </a:solidFill>
        <a:ln w="25400" cap="flat" cmpd="sng" algn="ctr">
          <a:solidFill>
            <a:schemeClr val="accent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45720" tIns="45720" rIns="45720" bIns="45720" numCol="1" anchor="t" anchorCtr="0" compatLnSpc="1">
        <a:prstTxWarp prst="textNoShape">
          <a:avLst/>
        </a:prstTxWarp>
        <a:spAutoFit/>
      </a:bodyPr>
      <a:lstStyle>
        <a:defPPr marL="0" marR="0" indent="0" algn="l" defTabSz="914400" rtl="0" eaLnBrk="1" fontAlgn="base" latinLnBrk="0" hangingPunct="0">
          <a:lnSpc>
            <a:spcPct val="100000"/>
          </a:lnSpc>
          <a:spcBef>
            <a:spcPct val="0"/>
          </a:spcBef>
          <a:spcAft>
            <a:spcPct val="0"/>
          </a:spcAft>
          <a:buClrTx/>
          <a:buSzTx/>
          <a:buFontTx/>
          <a:buNone/>
          <a:tabLst/>
          <a:defRPr kumimoji="0" lang="pl-PL" altLang="pl-PL" sz="2400" b="0" i="0" u="none" strike="noStrike" cap="none" normalizeH="0" baseline="0" smtClean="0">
            <a:ln>
              <a:noFill/>
            </a:ln>
            <a:solidFill>
              <a:srgbClr val="000000"/>
            </a:solidFill>
            <a:effectLst/>
            <a:latin typeface="Arial" panose="020B0604020202020204" pitchFamily="34" charset="0"/>
            <a:cs typeface="Arial" panose="020B0604020202020204" pitchFamily="34" charset="0"/>
            <a:sym typeface="Arial" panose="020B0604020202020204" pitchFamily="34" charset="0"/>
          </a:defRPr>
        </a:defPPr>
      </a:lstStyle>
    </a:spDef>
    <a:lnDef>
      <a:spPr bwMode="auto">
        <a:xfrm>
          <a:off x="0" y="0"/>
          <a:ext cx="1" cy="1"/>
        </a:xfrm>
        <a:custGeom>
          <a:avLst/>
          <a:gdLst/>
          <a:ahLst/>
          <a:cxnLst/>
          <a:rect l="0" t="0" r="0" b="0"/>
          <a:pathLst/>
        </a:custGeom>
        <a:solidFill>
          <a:srgbClr val="FFFFFF"/>
        </a:solidFill>
        <a:ln w="25400" cap="flat" cmpd="sng" algn="ctr">
          <a:solidFill>
            <a:schemeClr val="accent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45720" tIns="45720" rIns="45720" bIns="45720" numCol="1" anchor="t" anchorCtr="0" compatLnSpc="1">
        <a:prstTxWarp prst="textNoShape">
          <a:avLst/>
        </a:prstTxWarp>
        <a:spAutoFit/>
      </a:bodyPr>
      <a:lstStyle>
        <a:defPPr marL="0" marR="0" indent="0" algn="l" defTabSz="914400" rtl="0" eaLnBrk="1" fontAlgn="base" latinLnBrk="0" hangingPunct="0">
          <a:lnSpc>
            <a:spcPct val="100000"/>
          </a:lnSpc>
          <a:spcBef>
            <a:spcPct val="0"/>
          </a:spcBef>
          <a:spcAft>
            <a:spcPct val="0"/>
          </a:spcAft>
          <a:buClrTx/>
          <a:buSzTx/>
          <a:buFontTx/>
          <a:buNone/>
          <a:tabLst/>
          <a:defRPr kumimoji="0" lang="pl-PL" altLang="pl-PL" sz="2400" b="0" i="0" u="none" strike="noStrike" cap="none" normalizeH="0" baseline="0" smtClean="0">
            <a:ln>
              <a:noFill/>
            </a:ln>
            <a:solidFill>
              <a:srgbClr val="000000"/>
            </a:solidFill>
            <a:effectLst/>
            <a:latin typeface="Arial" panose="020B0604020202020204" pitchFamily="34" charset="0"/>
            <a:cs typeface="Arial" panose="020B0604020202020204" pitchFamily="34" charset="0"/>
            <a:sym typeface="Arial" panose="020B0604020202020204" pitchFamily="34" charset="0"/>
          </a:defRPr>
        </a:defPPr>
      </a:lst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Blank Presentation">
  <a:themeElements>
    <a:clrScheme name="">
      <a:dk1>
        <a:srgbClr val="000000"/>
      </a:dk1>
      <a:lt1>
        <a:srgbClr val="FFFFFF"/>
      </a:lt1>
      <a:dk2>
        <a:srgbClr val="A7A7A7"/>
      </a:dk2>
      <a:lt2>
        <a:srgbClr val="535353"/>
      </a:lt2>
      <a:accent1>
        <a:srgbClr val="BBE0E3"/>
      </a:accent1>
      <a:accent2>
        <a:srgbClr val="333399"/>
      </a:accent2>
      <a:accent3>
        <a:srgbClr val="FFFFFF"/>
      </a:accent3>
      <a:accent4>
        <a:srgbClr val="000000"/>
      </a:accent4>
      <a:accent5>
        <a:srgbClr val="DAEDEF"/>
      </a:accent5>
      <a:accent6>
        <a:srgbClr val="2D2D8A"/>
      </a:accent6>
      <a:hlink>
        <a:srgbClr val="0000FF"/>
      </a:hlink>
      <a:folHlink>
        <a:srgbClr val="FF00FF"/>
      </a:folHlink>
    </a:clrScheme>
    <a:fontScheme name="Blank Presentation">
      <a:majorFont>
        <a:latin typeface="Arial"/>
        <a:ea typeface=""/>
        <a:cs typeface="Arial"/>
      </a:majorFont>
      <a:minorFont>
        <a:latin typeface="Arial"/>
        <a:ea typeface=""/>
        <a:cs typeface="Arial"/>
      </a:minorFont>
    </a:fontScheme>
    <a:fmtScheme name="Pakiet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rgbClr val="FFFFFF"/>
        </a:solidFill>
        <a:ln w="25400" cap="flat" cmpd="sng" algn="ctr">
          <a:solidFill>
            <a:schemeClr val="accent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45720" tIns="45720" rIns="45720" bIns="45720" numCol="1" anchor="t" anchorCtr="0" compatLnSpc="1">
        <a:prstTxWarp prst="textNoShape">
          <a:avLst/>
        </a:prstTxWarp>
        <a:spAutoFit/>
      </a:bodyPr>
      <a:lstStyle>
        <a:defPPr marL="0" marR="0" indent="0" algn="l" defTabSz="914400" rtl="0" eaLnBrk="1" fontAlgn="base" latinLnBrk="0" hangingPunct="0">
          <a:lnSpc>
            <a:spcPct val="100000"/>
          </a:lnSpc>
          <a:spcBef>
            <a:spcPct val="0"/>
          </a:spcBef>
          <a:spcAft>
            <a:spcPct val="0"/>
          </a:spcAft>
          <a:buClrTx/>
          <a:buSzTx/>
          <a:buFontTx/>
          <a:buNone/>
          <a:tabLst/>
          <a:defRPr kumimoji="0" lang="pl-PL" altLang="pl-PL" sz="2400" b="0" i="0" u="none" strike="noStrike" cap="none" normalizeH="0" baseline="0" smtClean="0">
            <a:ln>
              <a:noFill/>
            </a:ln>
            <a:solidFill>
              <a:srgbClr val="000000"/>
            </a:solidFill>
            <a:effectLst/>
            <a:latin typeface="Arial" panose="020B0604020202020204" pitchFamily="34" charset="0"/>
            <a:cs typeface="Arial" panose="020B0604020202020204" pitchFamily="34" charset="0"/>
            <a:sym typeface="Arial" panose="020B0604020202020204" pitchFamily="34" charset="0"/>
          </a:defRPr>
        </a:defPPr>
      </a:lstStyle>
    </a:spDef>
    <a:lnDef>
      <a:spPr bwMode="auto">
        <a:xfrm>
          <a:off x="0" y="0"/>
          <a:ext cx="1" cy="1"/>
        </a:xfrm>
        <a:custGeom>
          <a:avLst/>
          <a:gdLst/>
          <a:ahLst/>
          <a:cxnLst/>
          <a:rect l="0" t="0" r="0" b="0"/>
          <a:pathLst/>
        </a:custGeom>
        <a:solidFill>
          <a:srgbClr val="FFFFFF"/>
        </a:solidFill>
        <a:ln w="25400" cap="flat" cmpd="sng" algn="ctr">
          <a:solidFill>
            <a:schemeClr val="accent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45720" tIns="45720" rIns="45720" bIns="45720" numCol="1" anchor="t" anchorCtr="0" compatLnSpc="1">
        <a:prstTxWarp prst="textNoShape">
          <a:avLst/>
        </a:prstTxWarp>
        <a:spAutoFit/>
      </a:bodyPr>
      <a:lstStyle>
        <a:defPPr marL="0" marR="0" indent="0" algn="l" defTabSz="914400" rtl="0" eaLnBrk="1" fontAlgn="base" latinLnBrk="0" hangingPunct="0">
          <a:lnSpc>
            <a:spcPct val="100000"/>
          </a:lnSpc>
          <a:spcBef>
            <a:spcPct val="0"/>
          </a:spcBef>
          <a:spcAft>
            <a:spcPct val="0"/>
          </a:spcAft>
          <a:buClrTx/>
          <a:buSzTx/>
          <a:buFontTx/>
          <a:buNone/>
          <a:tabLst/>
          <a:defRPr kumimoji="0" lang="pl-PL" altLang="pl-PL" sz="2400" b="0" i="0" u="none" strike="noStrike" cap="none" normalizeH="0" baseline="0" smtClean="0">
            <a:ln>
              <a:noFill/>
            </a:ln>
            <a:solidFill>
              <a:srgbClr val="000000"/>
            </a:solidFill>
            <a:effectLst/>
            <a:latin typeface="Arial" panose="020B0604020202020204" pitchFamily="34" charset="0"/>
            <a:cs typeface="Arial" panose="020B0604020202020204" pitchFamily="34" charset="0"/>
            <a:sym typeface="Arial" panose="020B0604020202020204" pitchFamily="34" charset="0"/>
          </a:defRPr>
        </a:defPPr>
      </a:lst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Blank Presentation - Default">
  <a:themeElements>
    <a:clrScheme name="">
      <a:dk1>
        <a:srgbClr val="000000"/>
      </a:dk1>
      <a:lt1>
        <a:srgbClr val="FFFFFF"/>
      </a:lt1>
      <a:dk2>
        <a:srgbClr val="A7A7A7"/>
      </a:dk2>
      <a:lt2>
        <a:srgbClr val="535353"/>
      </a:lt2>
      <a:accent1>
        <a:srgbClr val="BBE0E3"/>
      </a:accent1>
      <a:accent2>
        <a:srgbClr val="333399"/>
      </a:accent2>
      <a:accent3>
        <a:srgbClr val="FFFFFF"/>
      </a:accent3>
      <a:accent4>
        <a:srgbClr val="000000"/>
      </a:accent4>
      <a:accent5>
        <a:srgbClr val="DAEDEF"/>
      </a:accent5>
      <a:accent6>
        <a:srgbClr val="2D2D8A"/>
      </a:accent6>
      <a:hlink>
        <a:srgbClr val="0000FF"/>
      </a:hlink>
      <a:folHlink>
        <a:srgbClr val="FF00FF"/>
      </a:folHlink>
    </a:clrScheme>
    <a:fontScheme name="Blank Presentation - Default">
      <a:majorFont>
        <a:latin typeface="Arial"/>
        <a:ea typeface=""/>
        <a:cs typeface="Arial"/>
      </a:majorFont>
      <a:minorFont>
        <a:latin typeface="Arial"/>
        <a:ea typeface=""/>
        <a:cs typeface="Arial"/>
      </a:minorFont>
    </a:fontScheme>
    <a:fmtScheme name="Pakiet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rgbClr val="FFFFFF"/>
        </a:solidFill>
        <a:ln w="25400" cap="flat" cmpd="sng" algn="ctr">
          <a:solidFill>
            <a:schemeClr val="accent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45720" tIns="45720" rIns="45720" bIns="45720" numCol="1" anchor="t" anchorCtr="0" compatLnSpc="1">
        <a:prstTxWarp prst="textNoShape">
          <a:avLst/>
        </a:prstTxWarp>
        <a:spAutoFit/>
      </a:bodyPr>
      <a:lstStyle>
        <a:defPPr marL="0" marR="0" indent="0" algn="l" defTabSz="914400" rtl="0" eaLnBrk="1" fontAlgn="base" latinLnBrk="0" hangingPunct="0">
          <a:lnSpc>
            <a:spcPct val="100000"/>
          </a:lnSpc>
          <a:spcBef>
            <a:spcPct val="0"/>
          </a:spcBef>
          <a:spcAft>
            <a:spcPct val="0"/>
          </a:spcAft>
          <a:buClrTx/>
          <a:buSzTx/>
          <a:buFontTx/>
          <a:buNone/>
          <a:tabLst/>
          <a:defRPr kumimoji="0" lang="pl-PL" altLang="pl-PL" sz="2400" b="0" i="0" u="none" strike="noStrike" cap="none" normalizeH="0" baseline="0" smtClean="0">
            <a:ln>
              <a:noFill/>
            </a:ln>
            <a:solidFill>
              <a:srgbClr val="000000"/>
            </a:solidFill>
            <a:effectLst/>
            <a:latin typeface="Arial" panose="020B0604020202020204" pitchFamily="34" charset="0"/>
            <a:cs typeface="Arial" panose="020B0604020202020204" pitchFamily="34" charset="0"/>
            <a:sym typeface="Arial" panose="020B0604020202020204" pitchFamily="34" charset="0"/>
          </a:defRPr>
        </a:defPPr>
      </a:lstStyle>
    </a:spDef>
    <a:lnDef>
      <a:spPr bwMode="auto">
        <a:xfrm>
          <a:off x="0" y="0"/>
          <a:ext cx="1" cy="1"/>
        </a:xfrm>
        <a:custGeom>
          <a:avLst/>
          <a:gdLst/>
          <a:ahLst/>
          <a:cxnLst/>
          <a:rect l="0" t="0" r="0" b="0"/>
          <a:pathLst/>
        </a:custGeom>
        <a:solidFill>
          <a:srgbClr val="FFFFFF"/>
        </a:solidFill>
        <a:ln w="25400" cap="flat" cmpd="sng" algn="ctr">
          <a:solidFill>
            <a:schemeClr val="accent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45720" tIns="45720" rIns="45720" bIns="45720" numCol="1" anchor="t" anchorCtr="0" compatLnSpc="1">
        <a:prstTxWarp prst="textNoShape">
          <a:avLst/>
        </a:prstTxWarp>
        <a:spAutoFit/>
      </a:bodyPr>
      <a:lstStyle>
        <a:defPPr marL="0" marR="0" indent="0" algn="l" defTabSz="914400" rtl="0" eaLnBrk="1" fontAlgn="base" latinLnBrk="0" hangingPunct="0">
          <a:lnSpc>
            <a:spcPct val="100000"/>
          </a:lnSpc>
          <a:spcBef>
            <a:spcPct val="0"/>
          </a:spcBef>
          <a:spcAft>
            <a:spcPct val="0"/>
          </a:spcAft>
          <a:buClrTx/>
          <a:buSzTx/>
          <a:buFontTx/>
          <a:buNone/>
          <a:tabLst/>
          <a:defRPr kumimoji="0" lang="pl-PL" altLang="pl-PL" sz="2400" b="0" i="0" u="none" strike="noStrike" cap="none" normalizeH="0" baseline="0" smtClean="0">
            <a:ln>
              <a:noFill/>
            </a:ln>
            <a:solidFill>
              <a:srgbClr val="000000"/>
            </a:solidFill>
            <a:effectLst/>
            <a:latin typeface="Arial" panose="020B0604020202020204" pitchFamily="34" charset="0"/>
            <a:cs typeface="Arial" panose="020B0604020202020204" pitchFamily="34" charset="0"/>
            <a:sym typeface="Arial" panose="020B0604020202020204" pitchFamily="34" charset="0"/>
          </a:defRPr>
        </a:defPPr>
      </a:lst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1_Blank Presentation">
  <a:themeElements>
    <a:clrScheme name="">
      <a:dk1>
        <a:srgbClr val="000000"/>
      </a:dk1>
      <a:lt1>
        <a:srgbClr val="FFFFFF"/>
      </a:lt1>
      <a:dk2>
        <a:srgbClr val="A7A7A7"/>
      </a:dk2>
      <a:lt2>
        <a:srgbClr val="535353"/>
      </a:lt2>
      <a:accent1>
        <a:srgbClr val="BBE0E3"/>
      </a:accent1>
      <a:accent2>
        <a:srgbClr val="333399"/>
      </a:accent2>
      <a:accent3>
        <a:srgbClr val="FFFFFF"/>
      </a:accent3>
      <a:accent4>
        <a:srgbClr val="000000"/>
      </a:accent4>
      <a:accent5>
        <a:srgbClr val="DAEDEF"/>
      </a:accent5>
      <a:accent6>
        <a:srgbClr val="2D2D8A"/>
      </a:accent6>
      <a:hlink>
        <a:srgbClr val="0000FF"/>
      </a:hlink>
      <a:folHlink>
        <a:srgbClr val="FF00FF"/>
      </a:folHlink>
    </a:clrScheme>
    <a:fontScheme name="Blank Presentation">
      <a:majorFont>
        <a:latin typeface="Arial"/>
        <a:ea typeface=""/>
        <a:cs typeface="Arial"/>
      </a:majorFont>
      <a:minorFont>
        <a:latin typeface="Arial"/>
        <a:ea typeface=""/>
        <a:cs typeface="Arial"/>
      </a:minorFont>
    </a:fontScheme>
    <a:fmtScheme name="Pakiet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rgbClr val="FFFFFF"/>
        </a:solidFill>
        <a:ln w="25400" cap="flat" cmpd="sng" algn="ctr">
          <a:solidFill>
            <a:schemeClr val="accent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45720" tIns="45720" rIns="45720" bIns="45720" numCol="1" anchor="t" anchorCtr="0" compatLnSpc="1">
        <a:prstTxWarp prst="textNoShape">
          <a:avLst/>
        </a:prstTxWarp>
        <a:spAutoFit/>
      </a:bodyPr>
      <a:lstStyle>
        <a:defPPr marL="0" marR="0" indent="0" algn="l" defTabSz="914400" rtl="0" eaLnBrk="1" fontAlgn="base" latinLnBrk="0" hangingPunct="0">
          <a:lnSpc>
            <a:spcPct val="100000"/>
          </a:lnSpc>
          <a:spcBef>
            <a:spcPct val="0"/>
          </a:spcBef>
          <a:spcAft>
            <a:spcPct val="0"/>
          </a:spcAft>
          <a:buClrTx/>
          <a:buSzTx/>
          <a:buFontTx/>
          <a:buNone/>
          <a:tabLst/>
          <a:defRPr kumimoji="0" lang="pl-PL" altLang="pl-PL" sz="2400" b="0" i="0" u="none" strike="noStrike" cap="none" normalizeH="0" baseline="0" smtClean="0">
            <a:ln>
              <a:noFill/>
            </a:ln>
            <a:solidFill>
              <a:srgbClr val="000000"/>
            </a:solidFill>
            <a:effectLst/>
            <a:latin typeface="Arial" panose="020B0604020202020204" pitchFamily="34" charset="0"/>
            <a:cs typeface="Arial" panose="020B0604020202020204" pitchFamily="34" charset="0"/>
            <a:sym typeface="Arial" panose="020B0604020202020204" pitchFamily="34" charset="0"/>
          </a:defRPr>
        </a:defPPr>
      </a:lstStyle>
    </a:spDef>
    <a:lnDef>
      <a:spPr bwMode="auto">
        <a:xfrm>
          <a:off x="0" y="0"/>
          <a:ext cx="1" cy="1"/>
        </a:xfrm>
        <a:custGeom>
          <a:avLst/>
          <a:gdLst/>
          <a:ahLst/>
          <a:cxnLst/>
          <a:rect l="0" t="0" r="0" b="0"/>
          <a:pathLst/>
        </a:custGeom>
        <a:solidFill>
          <a:srgbClr val="FFFFFF"/>
        </a:solidFill>
        <a:ln w="25400" cap="flat" cmpd="sng" algn="ctr">
          <a:solidFill>
            <a:schemeClr val="accent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45720" tIns="45720" rIns="45720" bIns="45720" numCol="1" anchor="t" anchorCtr="0" compatLnSpc="1">
        <a:prstTxWarp prst="textNoShape">
          <a:avLst/>
        </a:prstTxWarp>
        <a:spAutoFit/>
      </a:bodyPr>
      <a:lstStyle>
        <a:defPPr marL="0" marR="0" indent="0" algn="l" defTabSz="914400" rtl="0" eaLnBrk="1" fontAlgn="base" latinLnBrk="0" hangingPunct="0">
          <a:lnSpc>
            <a:spcPct val="100000"/>
          </a:lnSpc>
          <a:spcBef>
            <a:spcPct val="0"/>
          </a:spcBef>
          <a:spcAft>
            <a:spcPct val="0"/>
          </a:spcAft>
          <a:buClrTx/>
          <a:buSzTx/>
          <a:buFontTx/>
          <a:buNone/>
          <a:tabLst/>
          <a:defRPr kumimoji="0" lang="pl-PL" altLang="pl-PL" sz="2400" b="0" i="0" u="none" strike="noStrike" cap="none" normalizeH="0" baseline="0" smtClean="0">
            <a:ln>
              <a:noFill/>
            </a:ln>
            <a:solidFill>
              <a:srgbClr val="000000"/>
            </a:solidFill>
            <a:effectLst/>
            <a:latin typeface="Arial" panose="020B0604020202020204" pitchFamily="34" charset="0"/>
            <a:cs typeface="Arial" panose="020B0604020202020204" pitchFamily="34" charset="0"/>
            <a:sym typeface="Arial" panose="020B0604020202020204" pitchFamily="34" charset="0"/>
          </a:defRPr>
        </a:defPPr>
      </a:lst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2_Blank Presentation">
  <a:themeElements>
    <a:clrScheme name="">
      <a:dk1>
        <a:srgbClr val="000000"/>
      </a:dk1>
      <a:lt1>
        <a:srgbClr val="FFFFFF"/>
      </a:lt1>
      <a:dk2>
        <a:srgbClr val="A7A7A7"/>
      </a:dk2>
      <a:lt2>
        <a:srgbClr val="535353"/>
      </a:lt2>
      <a:accent1>
        <a:srgbClr val="BBE0E3"/>
      </a:accent1>
      <a:accent2>
        <a:srgbClr val="333399"/>
      </a:accent2>
      <a:accent3>
        <a:srgbClr val="FFFFFF"/>
      </a:accent3>
      <a:accent4>
        <a:srgbClr val="000000"/>
      </a:accent4>
      <a:accent5>
        <a:srgbClr val="DAEDEF"/>
      </a:accent5>
      <a:accent6>
        <a:srgbClr val="2D2D8A"/>
      </a:accent6>
      <a:hlink>
        <a:srgbClr val="0000FF"/>
      </a:hlink>
      <a:folHlink>
        <a:srgbClr val="FF00FF"/>
      </a:folHlink>
    </a:clrScheme>
    <a:fontScheme name="Blank Presentation">
      <a:majorFont>
        <a:latin typeface="Arial"/>
        <a:ea typeface=""/>
        <a:cs typeface="Arial"/>
      </a:majorFont>
      <a:minorFont>
        <a:latin typeface="Arial"/>
        <a:ea typeface=""/>
        <a:cs typeface="Arial"/>
      </a:minorFont>
    </a:fontScheme>
    <a:fmtScheme name="Pakiet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rgbClr val="FFFFFF"/>
        </a:solidFill>
        <a:ln w="25400" cap="flat" cmpd="sng" algn="ctr">
          <a:solidFill>
            <a:schemeClr val="accent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45720" tIns="45720" rIns="45720" bIns="45720" numCol="1" anchor="t" anchorCtr="0" compatLnSpc="1">
        <a:prstTxWarp prst="textNoShape">
          <a:avLst/>
        </a:prstTxWarp>
        <a:spAutoFit/>
      </a:bodyPr>
      <a:lstStyle>
        <a:defPPr marL="0" marR="0" indent="0" algn="l" defTabSz="914400" rtl="0" eaLnBrk="1" fontAlgn="base" latinLnBrk="0" hangingPunct="0">
          <a:lnSpc>
            <a:spcPct val="100000"/>
          </a:lnSpc>
          <a:spcBef>
            <a:spcPct val="0"/>
          </a:spcBef>
          <a:spcAft>
            <a:spcPct val="0"/>
          </a:spcAft>
          <a:buClrTx/>
          <a:buSzTx/>
          <a:buFontTx/>
          <a:buNone/>
          <a:tabLst/>
          <a:defRPr kumimoji="0" lang="pl-PL" altLang="pl-PL" sz="2400" b="0" i="0" u="none" strike="noStrike" cap="none" normalizeH="0" baseline="0" smtClean="0">
            <a:ln>
              <a:noFill/>
            </a:ln>
            <a:solidFill>
              <a:srgbClr val="000000"/>
            </a:solidFill>
            <a:effectLst/>
            <a:latin typeface="Arial" panose="020B0604020202020204" pitchFamily="34" charset="0"/>
            <a:cs typeface="Arial" panose="020B0604020202020204" pitchFamily="34" charset="0"/>
            <a:sym typeface="Arial" panose="020B0604020202020204" pitchFamily="34" charset="0"/>
          </a:defRPr>
        </a:defPPr>
      </a:lstStyle>
    </a:spDef>
    <a:lnDef>
      <a:spPr bwMode="auto">
        <a:xfrm>
          <a:off x="0" y="0"/>
          <a:ext cx="1" cy="1"/>
        </a:xfrm>
        <a:custGeom>
          <a:avLst/>
          <a:gdLst/>
          <a:ahLst/>
          <a:cxnLst/>
          <a:rect l="0" t="0" r="0" b="0"/>
          <a:pathLst/>
        </a:custGeom>
        <a:solidFill>
          <a:srgbClr val="FFFFFF"/>
        </a:solidFill>
        <a:ln w="25400" cap="flat" cmpd="sng" algn="ctr">
          <a:solidFill>
            <a:schemeClr val="accent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45720" tIns="45720" rIns="45720" bIns="45720" numCol="1" anchor="t" anchorCtr="0" compatLnSpc="1">
        <a:prstTxWarp prst="textNoShape">
          <a:avLst/>
        </a:prstTxWarp>
        <a:spAutoFit/>
      </a:bodyPr>
      <a:lstStyle>
        <a:defPPr marL="0" marR="0" indent="0" algn="l" defTabSz="914400" rtl="0" eaLnBrk="1" fontAlgn="base" latinLnBrk="0" hangingPunct="0">
          <a:lnSpc>
            <a:spcPct val="100000"/>
          </a:lnSpc>
          <a:spcBef>
            <a:spcPct val="0"/>
          </a:spcBef>
          <a:spcAft>
            <a:spcPct val="0"/>
          </a:spcAft>
          <a:buClrTx/>
          <a:buSzTx/>
          <a:buFontTx/>
          <a:buNone/>
          <a:tabLst/>
          <a:defRPr kumimoji="0" lang="pl-PL" altLang="pl-PL" sz="2400" b="0" i="0" u="none" strike="noStrike" cap="none" normalizeH="0" baseline="0" smtClean="0">
            <a:ln>
              <a:noFill/>
            </a:ln>
            <a:solidFill>
              <a:srgbClr val="000000"/>
            </a:solidFill>
            <a:effectLst/>
            <a:latin typeface="Arial" panose="020B0604020202020204" pitchFamily="34" charset="0"/>
            <a:cs typeface="Arial" panose="020B0604020202020204" pitchFamily="34" charset="0"/>
            <a:sym typeface="Arial" panose="020B0604020202020204" pitchFamily="34" charset="0"/>
          </a:defRPr>
        </a:defPPr>
      </a:lst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Default">
  <a:themeElements>
    <a:clrScheme name="Default">
      <a:dk1>
        <a:srgbClr val="000000"/>
      </a:dk1>
      <a:lt1>
        <a:srgbClr val="FFFFFF"/>
      </a:lt1>
      <a:dk2>
        <a:srgbClr val="A7A7A7"/>
      </a:dk2>
      <a:lt2>
        <a:srgbClr val="535353"/>
      </a:lt2>
      <a:accent1>
        <a:srgbClr val="BBE0E3"/>
      </a:accent1>
      <a:accent2>
        <a:srgbClr val="333399"/>
      </a:accent2>
      <a:accent3>
        <a:srgbClr val="8F8F8F"/>
      </a:accent3>
      <a:accent4>
        <a:srgbClr val="707070"/>
      </a:accent4>
      <a:accent5>
        <a:srgbClr val="DAEDEF"/>
      </a:accent5>
      <a:accent6>
        <a:srgbClr val="2D2D8A"/>
      </a:accent6>
      <a:hlink>
        <a:srgbClr val="0000FF"/>
      </a:hlink>
      <a:folHlink>
        <a:srgbClr val="FF00FF"/>
      </a:folHlink>
    </a:clrScheme>
    <a:fontScheme name="Default">
      <a:majorFont>
        <a:latin typeface="Avenir Roman"/>
        <a:ea typeface="Avenir Roman"/>
        <a:cs typeface="Avenir Roman"/>
      </a:majorFont>
      <a:minorFont>
        <a:latin typeface="Helvetica"/>
        <a:ea typeface="Helvetica"/>
        <a:cs typeface="Helvetica"/>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3">
            <a:lumOff val="44000"/>
          </a:schemeClr>
        </a:solidFill>
        <a:ln w="25400" cap="flat">
          <a:solidFill>
            <a:schemeClr val="accent1"/>
          </a:solidFill>
          <a:prstDash val="solid"/>
          <a:bevel/>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447675"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bevel/>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447675"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7.xml><?xml version="1.0" encoding="utf-8"?>
<a:theme xmlns:a="http://schemas.openxmlformats.org/drawingml/2006/main" name="Motyw pakietu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AGH_prezentacja_5</Template>
  <TotalTime>3170</TotalTime>
  <Words>1824</Words>
  <Application>Microsoft Macintosh PowerPoint</Application>
  <PresentationFormat>On-screen Show (4:3)</PresentationFormat>
  <Paragraphs>161</Paragraphs>
  <Slides>18</Slides>
  <Notes>14</Notes>
  <HiddenSlides>0</HiddenSlides>
  <MMClips>1</MMClips>
  <ScaleCrop>false</ScaleCrop>
  <HeadingPairs>
    <vt:vector size="6" baseType="variant">
      <vt:variant>
        <vt:lpstr>Fonts Used</vt:lpstr>
      </vt:variant>
      <vt:variant>
        <vt:i4>3</vt:i4>
      </vt:variant>
      <vt:variant>
        <vt:lpstr>Theme</vt:lpstr>
      </vt:variant>
      <vt:variant>
        <vt:i4>5</vt:i4>
      </vt:variant>
      <vt:variant>
        <vt:lpstr>Slide Titles</vt:lpstr>
      </vt:variant>
      <vt:variant>
        <vt:i4>18</vt:i4>
      </vt:variant>
    </vt:vector>
  </HeadingPairs>
  <TitlesOfParts>
    <vt:vector size="26" baseType="lpstr">
      <vt:lpstr>Arial</vt:lpstr>
      <vt:lpstr>Avenir Roman</vt:lpstr>
      <vt:lpstr>FagoNoBoldCE-Caps</vt:lpstr>
      <vt:lpstr>Blank Presentation - Default</vt:lpstr>
      <vt:lpstr>Blank Presentation</vt:lpstr>
      <vt:lpstr>1_Blank Presentation - Default</vt:lpstr>
      <vt:lpstr>1_Blank Presentation</vt:lpstr>
      <vt:lpstr>2_Blank Presentation</vt:lpstr>
      <vt:lpstr>PowerPoint Presentation</vt:lpstr>
      <vt:lpstr>Introduction – What Is Media Streaming in Practice?</vt:lpstr>
      <vt:lpstr>Streaming Technology</vt:lpstr>
      <vt:lpstr>Two Types of Access to Streaming Media</vt:lpstr>
      <vt:lpstr>Serving:  Live Broadcasting &amp; On-Demand</vt:lpstr>
      <vt:lpstr>What Do We Actually Expect from „Video Service”?</vt:lpstr>
      <vt:lpstr>Communication?</vt:lpstr>
      <vt:lpstr>Introducing Real-Time Streaming Protocol (RTP)</vt:lpstr>
      <vt:lpstr>RTP and Quality of Service (QoS)</vt:lpstr>
      <vt:lpstr>RTP Limited “Real-Time”</vt:lpstr>
      <vt:lpstr>RTP Sequential Number</vt:lpstr>
      <vt:lpstr>Applications of RTP</vt:lpstr>
      <vt:lpstr>RTP Control Protocol (RTCP)</vt:lpstr>
      <vt:lpstr>Real Time Streaming Protocol (RTSP)</vt:lpstr>
      <vt:lpstr>Transporting Content to Various User Devices</vt:lpstr>
      <vt:lpstr>Transcoder</vt:lpstr>
      <vt:lpstr>Transcoding for Live Video Streaming</vt:lpstr>
      <vt:lpstr>Transcoding Architecture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Connectionless Streaming of Multimedia Content</dc:title>
  <cp:lastModifiedBy>Mikolaj Leszczuk</cp:lastModifiedBy>
  <cp:revision>71</cp:revision>
  <dcterms:modified xsi:type="dcterms:W3CDTF">2025-01-17T21:27:04Z</dcterms:modified>
</cp:coreProperties>
</file>